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8" r:id="rId2"/>
    <p:sldId id="580" r:id="rId3"/>
    <p:sldId id="504" r:id="rId4"/>
    <p:sldId id="565" r:id="rId5"/>
    <p:sldId id="584" r:id="rId6"/>
    <p:sldId id="582" r:id="rId7"/>
    <p:sldId id="586" r:id="rId8"/>
    <p:sldId id="578" r:id="rId9"/>
    <p:sldId id="575" r:id="rId10"/>
    <p:sldId id="496" r:id="rId11"/>
  </p:sldIdLst>
  <p:sldSz cx="7561263" cy="5329238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1pPr>
    <a:lvl2pPr marL="351541" algn="l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2pPr>
    <a:lvl3pPr marL="703082" algn="l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3pPr>
    <a:lvl4pPr marL="1054623" algn="l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4pPr>
    <a:lvl5pPr marL="1406164" algn="l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5pPr>
    <a:lvl6pPr marL="1757705" algn="l" defTabSz="703082" rtl="0" eaLnBrk="1" latinLnBrk="0" hangingPunct="1"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6pPr>
    <a:lvl7pPr marL="2109246" algn="l" defTabSz="703082" rtl="0" eaLnBrk="1" latinLnBrk="0" hangingPunct="1"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7pPr>
    <a:lvl8pPr marL="2460788" algn="l" defTabSz="703082" rtl="0" eaLnBrk="1" latinLnBrk="0" hangingPunct="1"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8pPr>
    <a:lvl9pPr marL="2812329" algn="l" defTabSz="703082" rtl="0" eaLnBrk="1" latinLnBrk="0" hangingPunct="1">
      <a:defRPr kumimoji="1" sz="1500" kern="1200">
        <a:solidFill>
          <a:schemeClr val="tx1"/>
        </a:solidFill>
        <a:latin typeface="Arial" charset="0"/>
        <a:ea typeface="新細明體" charset="-12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orient="horz" pos="692">
          <p15:clr>
            <a:srgbClr val="A4A3A4"/>
          </p15:clr>
        </p15:guide>
        <p15:guide id="4" pos="131">
          <p15:clr>
            <a:srgbClr val="A4A3A4"/>
          </p15:clr>
        </p15:guide>
        <p15:guide id="5" orient="horz" pos="884">
          <p15:clr>
            <a:srgbClr val="A4A3A4"/>
          </p15:clr>
        </p15:guide>
        <p15:guide id="6" orient="horz" pos="703">
          <p15:clr>
            <a:srgbClr val="A4A3A4"/>
          </p15:clr>
        </p15:guide>
        <p15:guide id="7" pos="1224">
          <p15:clr>
            <a:srgbClr val="A4A3A4"/>
          </p15:clr>
        </p15:guide>
        <p15:guide id="8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2144">
          <p15:clr>
            <a:srgbClr val="A4A3A4"/>
          </p15:clr>
        </p15:guide>
        <p15:guide id="4" pos="3132">
          <p15:clr>
            <a:srgbClr val="A4A3A4"/>
          </p15:clr>
        </p15:guide>
        <p15:guide id="5" orient="horz" pos="4566">
          <p15:clr>
            <a:srgbClr val="A4A3A4"/>
          </p15:clr>
        </p15:guide>
        <p15:guide id="6" orient="horz" pos="3131">
          <p15:clr>
            <a:srgbClr val="A4A3A4"/>
          </p15:clr>
        </p15:guide>
        <p15:guide id="7" pos="1467">
          <p15:clr>
            <a:srgbClr val="A4A3A4"/>
          </p15:clr>
        </p15:guide>
        <p15:guide id="8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66"/>
    <a:srgbClr val="FFCC99"/>
    <a:srgbClr val="FF6600"/>
    <a:srgbClr val="FFCCCC"/>
    <a:srgbClr val="EEF7F8"/>
    <a:srgbClr val="CCFF66"/>
    <a:srgbClr val="FFFF99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9" autoAdjust="0"/>
    <p:restoredTop sz="82861" autoAdjust="0"/>
  </p:normalViewPr>
  <p:slideViewPr>
    <p:cSldViewPr snapToObjects="1">
      <p:cViewPr>
        <p:scale>
          <a:sx n="100" d="100"/>
          <a:sy n="100" d="100"/>
        </p:scale>
        <p:origin x="-426" y="-420"/>
      </p:cViewPr>
      <p:guideLst>
        <p:guide orient="horz" pos="890"/>
        <p:guide orient="horz" pos="692"/>
        <p:guide orient="horz" pos="884"/>
        <p:guide orient="horz" pos="703"/>
        <p:guide pos="158"/>
        <p:guide pos="131"/>
        <p:guide pos="1224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650" y="-72"/>
      </p:cViewPr>
      <p:guideLst>
        <p:guide orient="horz" pos="3127"/>
        <p:guide orient="horz" pos="2144"/>
        <p:guide orient="horz" pos="4566"/>
        <p:guide orient="horz" pos="3131"/>
        <p:guide pos="2142"/>
        <p:guide pos="3132"/>
        <p:guide pos="1467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72090-B0DB-40F1-800B-07BFF96BACC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A20C578-A000-4DE0-A80A-47541AA3AB96}">
      <dgm:prSet phldrT="[文字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</dgm:spPr>
      <dgm:t>
        <a:bodyPr/>
        <a:lstStyle/>
        <a:p>
          <a:endParaRPr lang="zh-HK" altLang="en-US" sz="850" b="1" dirty="0">
            <a:solidFill>
              <a:schemeClr val="tx1"/>
            </a:solidFill>
          </a:endParaRPr>
        </a:p>
      </dgm:t>
    </dgm:pt>
    <dgm:pt modelId="{5D0FA3F6-7C8A-4FDA-A9F7-E9C470B50BC8}" type="parTrans" cxnId="{A9B73800-AA5B-4852-A6EB-CB9ACAED7532}">
      <dgm:prSet/>
      <dgm:spPr/>
      <dgm:t>
        <a:bodyPr/>
        <a:lstStyle/>
        <a:p>
          <a:endParaRPr lang="zh-HK" altLang="en-US"/>
        </a:p>
      </dgm:t>
    </dgm:pt>
    <dgm:pt modelId="{96BFB692-86A7-4B25-B42B-BE7F4E32C9C5}" type="sibTrans" cxnId="{A9B73800-AA5B-4852-A6EB-CB9ACAED7532}">
      <dgm:prSet/>
      <dgm:spPr>
        <a:noFill/>
        <a:ln>
          <a:noFill/>
        </a:ln>
      </dgm:spPr>
      <dgm:t>
        <a:bodyPr/>
        <a:lstStyle/>
        <a:p>
          <a:endParaRPr lang="zh-HK" altLang="en-US"/>
        </a:p>
      </dgm:t>
    </dgm:pt>
    <dgm:pt modelId="{AD6E2F76-10CA-4CA3-92B4-D9BCB2EF8340}">
      <dgm:prSet phldrT="[文字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</dgm:spPr>
      <dgm:t>
        <a:bodyPr/>
        <a:lstStyle/>
        <a:p>
          <a:pPr algn="ctr"/>
          <a:endParaRPr lang="zh-HK" altLang="en-US" sz="850" b="1" dirty="0">
            <a:solidFill>
              <a:schemeClr val="tx1"/>
            </a:solidFill>
          </a:endParaRPr>
        </a:p>
      </dgm:t>
    </dgm:pt>
    <dgm:pt modelId="{3627EFF9-C4BB-41B0-85BB-08351F1695C8}" type="parTrans" cxnId="{2A6622DA-55A5-4C2C-A6D9-D83F3A177CBE}">
      <dgm:prSet/>
      <dgm:spPr/>
      <dgm:t>
        <a:bodyPr/>
        <a:lstStyle/>
        <a:p>
          <a:endParaRPr lang="zh-HK" altLang="en-US"/>
        </a:p>
      </dgm:t>
    </dgm:pt>
    <dgm:pt modelId="{CE9773DE-FEEC-4166-946C-F3952415F3FF}" type="sibTrans" cxnId="{2A6622DA-55A5-4C2C-A6D9-D83F3A177CBE}">
      <dgm:prSet/>
      <dgm:spPr>
        <a:noFill/>
        <a:ln>
          <a:noFill/>
        </a:ln>
      </dgm:spPr>
      <dgm:t>
        <a:bodyPr/>
        <a:lstStyle/>
        <a:p>
          <a:endParaRPr lang="zh-HK" altLang="en-US"/>
        </a:p>
      </dgm:t>
    </dgm:pt>
    <dgm:pt modelId="{EC22A145-7E64-4B7E-A017-FEA01A69826B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</dgm:spPr>
      <dgm:t>
        <a:bodyPr lIns="21600" tIns="21600" rIns="21600" bIns="21600"/>
        <a:lstStyle/>
        <a:p>
          <a:endParaRPr lang="zh-HK" altLang="en-US" sz="850" b="1" dirty="0">
            <a:solidFill>
              <a:schemeClr val="tx1"/>
            </a:solidFill>
          </a:endParaRPr>
        </a:p>
      </dgm:t>
    </dgm:pt>
    <dgm:pt modelId="{19E4CBCC-4E34-465A-AEEC-FFBC6C1144F0}" type="parTrans" cxnId="{33BEF9DA-09AB-4445-AA36-D483E90ED81D}">
      <dgm:prSet/>
      <dgm:spPr/>
      <dgm:t>
        <a:bodyPr/>
        <a:lstStyle/>
        <a:p>
          <a:endParaRPr lang="zh-HK" altLang="en-US"/>
        </a:p>
      </dgm:t>
    </dgm:pt>
    <dgm:pt modelId="{26D683B7-C5FE-4CB6-874C-E4216B9B8421}" type="sibTrans" cxnId="{33BEF9DA-09AB-4445-AA36-D483E90ED81D}">
      <dgm:prSet/>
      <dgm:spPr>
        <a:noFill/>
        <a:ln>
          <a:noFill/>
        </a:ln>
      </dgm:spPr>
      <dgm:t>
        <a:bodyPr/>
        <a:lstStyle/>
        <a:p>
          <a:endParaRPr lang="zh-HK" altLang="en-US"/>
        </a:p>
      </dgm:t>
    </dgm:pt>
    <dgm:pt modelId="{06A4C4CB-9663-4FC3-97AF-3CECA2C27A3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</dgm:spPr>
      <dgm:t>
        <a:bodyPr/>
        <a:lstStyle/>
        <a:p>
          <a:endParaRPr lang="zh-HK" altLang="en-US" sz="850" b="1" dirty="0">
            <a:solidFill>
              <a:schemeClr val="tx1"/>
            </a:solidFill>
          </a:endParaRPr>
        </a:p>
      </dgm:t>
    </dgm:pt>
    <dgm:pt modelId="{E9C1F7F9-63ED-4507-9E08-A85150EF17EE}" type="parTrans" cxnId="{B729C37C-EE7A-48EE-A7C0-742189F4FB08}">
      <dgm:prSet/>
      <dgm:spPr/>
      <dgm:t>
        <a:bodyPr/>
        <a:lstStyle/>
        <a:p>
          <a:endParaRPr lang="zh-HK" altLang="en-US"/>
        </a:p>
      </dgm:t>
    </dgm:pt>
    <dgm:pt modelId="{C4CA0B51-BA7E-4B1E-889A-B6861B1A372D}" type="sibTrans" cxnId="{B729C37C-EE7A-48EE-A7C0-742189F4FB08}">
      <dgm:prSet/>
      <dgm:spPr>
        <a:noFill/>
        <a:ln>
          <a:noFill/>
        </a:ln>
      </dgm:spPr>
      <dgm:t>
        <a:bodyPr/>
        <a:lstStyle/>
        <a:p>
          <a:endParaRPr lang="zh-HK" altLang="en-US"/>
        </a:p>
      </dgm:t>
    </dgm:pt>
    <dgm:pt modelId="{3FA2F4BC-E290-4B49-9222-DB3D85A20731}">
      <dgm:prSet phldrT="[文字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</dgm:spPr>
      <dgm:t>
        <a:bodyPr/>
        <a:lstStyle/>
        <a:p>
          <a:endParaRPr lang="zh-HK" altLang="en-US" b="1" dirty="0">
            <a:solidFill>
              <a:schemeClr val="tx1"/>
            </a:solidFill>
          </a:endParaRPr>
        </a:p>
      </dgm:t>
    </dgm:pt>
    <dgm:pt modelId="{BCBCCE46-7321-454B-B59E-3AF9F6F59915}" type="parTrans" cxnId="{82C48A3D-B8B7-4881-8F87-FA3ED5E9D017}">
      <dgm:prSet/>
      <dgm:spPr/>
      <dgm:t>
        <a:bodyPr/>
        <a:lstStyle/>
        <a:p>
          <a:endParaRPr lang="zh-HK" altLang="en-US"/>
        </a:p>
      </dgm:t>
    </dgm:pt>
    <dgm:pt modelId="{231C4735-5863-4659-A83B-DD5652194729}" type="sibTrans" cxnId="{82C48A3D-B8B7-4881-8F87-FA3ED5E9D017}">
      <dgm:prSet/>
      <dgm:spPr/>
      <dgm:t>
        <a:bodyPr/>
        <a:lstStyle/>
        <a:p>
          <a:endParaRPr lang="zh-HK" altLang="en-US"/>
        </a:p>
      </dgm:t>
    </dgm:pt>
    <dgm:pt modelId="{4CA727CE-A3EC-44CC-AF8C-79DD5A9CD2E1}" type="pres">
      <dgm:prSet presAssocID="{C8E72090-B0DB-40F1-800B-07BFF96BACC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HK" altLang="en-US"/>
        </a:p>
      </dgm:t>
    </dgm:pt>
    <dgm:pt modelId="{9CB9EBAF-2FBF-4613-8782-3697F27ECECE}" type="pres">
      <dgm:prSet presAssocID="{EA20C578-A000-4DE0-A80A-47541AA3AB96}" presName="composite" presStyleCnt="0"/>
      <dgm:spPr/>
      <dgm:t>
        <a:bodyPr/>
        <a:lstStyle/>
        <a:p>
          <a:endParaRPr lang="zh-HK" altLang="en-US"/>
        </a:p>
      </dgm:t>
    </dgm:pt>
    <dgm:pt modelId="{287A2747-71FF-439B-A84C-C937230E7ACD}" type="pres">
      <dgm:prSet presAssocID="{EA20C578-A000-4DE0-A80A-47541AA3AB96}" presName="Parent1" presStyleLbl="node1" presStyleIdx="0" presStyleCnt="10" custScaleX="107477" custScaleY="98049" custLinFactX="-100000" custLinFactNeighborX="-155986" custLinFactNeighborY="-1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28091D9-BC55-43F9-8A54-17B641D54D0E}" type="pres">
      <dgm:prSet presAssocID="{EA20C578-A000-4DE0-A80A-47541AA3AB96}" presName="Childtext1" presStyleLbl="revTx" presStyleIdx="0" presStyleCnt="5" custLinFactNeighborX="8315" custLinFactNeighborY="48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4A44933-4589-4026-912A-B421540601B2}" type="pres">
      <dgm:prSet presAssocID="{EA20C578-A000-4DE0-A80A-47541AA3AB96}" presName="BalanceSpacing" presStyleCnt="0"/>
      <dgm:spPr/>
      <dgm:t>
        <a:bodyPr/>
        <a:lstStyle/>
        <a:p>
          <a:endParaRPr lang="zh-HK" altLang="en-US"/>
        </a:p>
      </dgm:t>
    </dgm:pt>
    <dgm:pt modelId="{B6FC71C6-6144-4A95-A755-6260AE331DCB}" type="pres">
      <dgm:prSet presAssocID="{EA20C578-A000-4DE0-A80A-47541AA3AB96}" presName="BalanceSpacing1" presStyleCnt="0"/>
      <dgm:spPr/>
      <dgm:t>
        <a:bodyPr/>
        <a:lstStyle/>
        <a:p>
          <a:endParaRPr lang="zh-HK" altLang="en-US"/>
        </a:p>
      </dgm:t>
    </dgm:pt>
    <dgm:pt modelId="{EBDE9C81-3483-4DCE-B4AD-3942F214C764}" type="pres">
      <dgm:prSet presAssocID="{96BFB692-86A7-4B25-B42B-BE7F4E32C9C5}" presName="Accent1Text" presStyleLbl="node1" presStyleIdx="1" presStyleCnt="10"/>
      <dgm:spPr/>
      <dgm:t>
        <a:bodyPr/>
        <a:lstStyle/>
        <a:p>
          <a:endParaRPr lang="zh-HK" altLang="en-US"/>
        </a:p>
      </dgm:t>
    </dgm:pt>
    <dgm:pt modelId="{4592E9F1-3749-42A4-9717-58770C83E24A}" type="pres">
      <dgm:prSet presAssocID="{96BFB692-86A7-4B25-B42B-BE7F4E32C9C5}" presName="spaceBetweenRectangles" presStyleCnt="0"/>
      <dgm:spPr/>
      <dgm:t>
        <a:bodyPr/>
        <a:lstStyle/>
        <a:p>
          <a:endParaRPr lang="zh-HK" altLang="en-US"/>
        </a:p>
      </dgm:t>
    </dgm:pt>
    <dgm:pt modelId="{DEA09051-8A07-4481-9336-D56B56D7DFEC}" type="pres">
      <dgm:prSet presAssocID="{AD6E2F76-10CA-4CA3-92B4-D9BCB2EF8340}" presName="composite" presStyleCnt="0"/>
      <dgm:spPr/>
      <dgm:t>
        <a:bodyPr/>
        <a:lstStyle/>
        <a:p>
          <a:endParaRPr lang="zh-HK" altLang="en-US"/>
        </a:p>
      </dgm:t>
    </dgm:pt>
    <dgm:pt modelId="{F2971982-0401-4E08-B622-060A045CAC46}" type="pres">
      <dgm:prSet presAssocID="{AD6E2F76-10CA-4CA3-92B4-D9BCB2EF8340}" presName="Parent1" presStyleLbl="node1" presStyleIdx="2" presStyleCnt="10" custScaleX="113365" custLinFactX="-11342" custLinFactNeighborX="-100000" custLinFactNeighborY="-15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798537-E571-43BD-A9FD-181A8CFBB48E}" type="pres">
      <dgm:prSet presAssocID="{AD6E2F76-10CA-4CA3-92B4-D9BCB2EF834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6682152-E517-4A7D-B1FA-CB4487577554}" type="pres">
      <dgm:prSet presAssocID="{AD6E2F76-10CA-4CA3-92B4-D9BCB2EF8340}" presName="BalanceSpacing" presStyleCnt="0"/>
      <dgm:spPr/>
      <dgm:t>
        <a:bodyPr/>
        <a:lstStyle/>
        <a:p>
          <a:endParaRPr lang="zh-HK" altLang="en-US"/>
        </a:p>
      </dgm:t>
    </dgm:pt>
    <dgm:pt modelId="{A646357B-A192-4923-827E-B25452D3B9DD}" type="pres">
      <dgm:prSet presAssocID="{AD6E2F76-10CA-4CA3-92B4-D9BCB2EF8340}" presName="BalanceSpacing1" presStyleCnt="0"/>
      <dgm:spPr/>
      <dgm:t>
        <a:bodyPr/>
        <a:lstStyle/>
        <a:p>
          <a:endParaRPr lang="zh-HK" altLang="en-US"/>
        </a:p>
      </dgm:t>
    </dgm:pt>
    <dgm:pt modelId="{48D8CF50-012B-472D-87CF-73AED3E4303C}" type="pres">
      <dgm:prSet presAssocID="{CE9773DE-FEEC-4166-946C-F3952415F3FF}" presName="Accent1Text" presStyleLbl="node1" presStyleIdx="3" presStyleCnt="10"/>
      <dgm:spPr/>
      <dgm:t>
        <a:bodyPr/>
        <a:lstStyle/>
        <a:p>
          <a:endParaRPr lang="zh-HK" altLang="en-US"/>
        </a:p>
      </dgm:t>
    </dgm:pt>
    <dgm:pt modelId="{17E5A37D-8EE4-4E80-BD5D-38BDD76940BB}" type="pres">
      <dgm:prSet presAssocID="{CE9773DE-FEEC-4166-946C-F3952415F3FF}" presName="spaceBetweenRectangles" presStyleCnt="0"/>
      <dgm:spPr/>
      <dgm:t>
        <a:bodyPr/>
        <a:lstStyle/>
        <a:p>
          <a:endParaRPr lang="zh-HK" altLang="en-US"/>
        </a:p>
      </dgm:t>
    </dgm:pt>
    <dgm:pt modelId="{C8F17C83-C901-4A7B-AD75-729F6AAD0407}" type="pres">
      <dgm:prSet presAssocID="{06A4C4CB-9663-4FC3-97AF-3CECA2C27A38}" presName="composite" presStyleCnt="0"/>
      <dgm:spPr/>
      <dgm:t>
        <a:bodyPr/>
        <a:lstStyle/>
        <a:p>
          <a:endParaRPr lang="zh-HK" altLang="en-US"/>
        </a:p>
      </dgm:t>
    </dgm:pt>
    <dgm:pt modelId="{7972E526-E8EA-4DC4-8A15-52530D6740DE}" type="pres">
      <dgm:prSet presAssocID="{06A4C4CB-9663-4FC3-97AF-3CECA2C27A38}" presName="Parent1" presStyleLbl="node1" presStyleIdx="4" presStyleCnt="10" custScaleX="109354" custScaleY="104215" custLinFactY="-78559" custLinFactNeighborX="-7643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7BCC291-89F2-41D5-9E27-26E2B2DA0997}" type="pres">
      <dgm:prSet presAssocID="{06A4C4CB-9663-4FC3-97AF-3CECA2C27A38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8EB9167-9D16-4D5C-929E-36C128C6F4F3}" type="pres">
      <dgm:prSet presAssocID="{06A4C4CB-9663-4FC3-97AF-3CECA2C27A38}" presName="BalanceSpacing" presStyleCnt="0"/>
      <dgm:spPr/>
      <dgm:t>
        <a:bodyPr/>
        <a:lstStyle/>
        <a:p>
          <a:endParaRPr lang="zh-HK" altLang="en-US"/>
        </a:p>
      </dgm:t>
    </dgm:pt>
    <dgm:pt modelId="{9A67E97C-8985-4CF0-8083-74CC0170A66D}" type="pres">
      <dgm:prSet presAssocID="{06A4C4CB-9663-4FC3-97AF-3CECA2C27A38}" presName="BalanceSpacing1" presStyleCnt="0"/>
      <dgm:spPr/>
      <dgm:t>
        <a:bodyPr/>
        <a:lstStyle/>
        <a:p>
          <a:endParaRPr lang="zh-HK" altLang="en-US"/>
        </a:p>
      </dgm:t>
    </dgm:pt>
    <dgm:pt modelId="{F053C758-B751-40F4-8843-8E337276BB7E}" type="pres">
      <dgm:prSet presAssocID="{C4CA0B51-BA7E-4B1E-889A-B6861B1A372D}" presName="Accent1Text" presStyleLbl="node1" presStyleIdx="5" presStyleCnt="10"/>
      <dgm:spPr/>
      <dgm:t>
        <a:bodyPr/>
        <a:lstStyle/>
        <a:p>
          <a:endParaRPr lang="zh-HK" altLang="en-US"/>
        </a:p>
      </dgm:t>
    </dgm:pt>
    <dgm:pt modelId="{DB227A1E-7CDA-4EFA-86B1-96E725773D52}" type="pres">
      <dgm:prSet presAssocID="{C4CA0B51-BA7E-4B1E-889A-B6861B1A372D}" presName="spaceBetweenRectangles" presStyleCnt="0"/>
      <dgm:spPr/>
      <dgm:t>
        <a:bodyPr/>
        <a:lstStyle/>
        <a:p>
          <a:endParaRPr lang="zh-HK" altLang="en-US"/>
        </a:p>
      </dgm:t>
    </dgm:pt>
    <dgm:pt modelId="{64127080-44FC-40CA-87AA-89739DB22E93}" type="pres">
      <dgm:prSet presAssocID="{EC22A145-7E64-4B7E-A017-FEA01A69826B}" presName="composite" presStyleCnt="0"/>
      <dgm:spPr/>
      <dgm:t>
        <a:bodyPr/>
        <a:lstStyle/>
        <a:p>
          <a:endParaRPr lang="zh-HK" altLang="en-US"/>
        </a:p>
      </dgm:t>
    </dgm:pt>
    <dgm:pt modelId="{B6DC57B5-9EB2-42FB-91EA-2DBC045F89DB}" type="pres">
      <dgm:prSet presAssocID="{EC22A145-7E64-4B7E-A017-FEA01A69826B}" presName="Parent1" presStyleLbl="node1" presStyleIdx="6" presStyleCnt="10" custScaleX="107616" custScaleY="98876" custLinFactY="-83244" custLinFactNeighborX="6087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AB25470-F0FC-4389-9119-38AA244E788F}" type="pres">
      <dgm:prSet presAssocID="{EC22A145-7E64-4B7E-A017-FEA01A69826B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31E263C-775A-435B-A7EF-C6BEB3DAB8C0}" type="pres">
      <dgm:prSet presAssocID="{EC22A145-7E64-4B7E-A017-FEA01A69826B}" presName="BalanceSpacing" presStyleCnt="0"/>
      <dgm:spPr/>
      <dgm:t>
        <a:bodyPr/>
        <a:lstStyle/>
        <a:p>
          <a:endParaRPr lang="zh-HK" altLang="en-US"/>
        </a:p>
      </dgm:t>
    </dgm:pt>
    <dgm:pt modelId="{88DD1C20-3297-4165-8561-CF1BA0164559}" type="pres">
      <dgm:prSet presAssocID="{EC22A145-7E64-4B7E-A017-FEA01A69826B}" presName="BalanceSpacing1" presStyleCnt="0"/>
      <dgm:spPr/>
      <dgm:t>
        <a:bodyPr/>
        <a:lstStyle/>
        <a:p>
          <a:endParaRPr lang="zh-HK" altLang="en-US"/>
        </a:p>
      </dgm:t>
    </dgm:pt>
    <dgm:pt modelId="{F1AB67D0-EDE6-4A86-968D-A0ADABA0216D}" type="pres">
      <dgm:prSet presAssocID="{26D683B7-C5FE-4CB6-874C-E4216B9B8421}" presName="Accent1Text" presStyleLbl="node1" presStyleIdx="7" presStyleCnt="10"/>
      <dgm:spPr/>
      <dgm:t>
        <a:bodyPr/>
        <a:lstStyle/>
        <a:p>
          <a:endParaRPr lang="zh-HK" altLang="en-US"/>
        </a:p>
      </dgm:t>
    </dgm:pt>
    <dgm:pt modelId="{AE9CF67D-28A4-48A1-A081-98C3288FAD7B}" type="pres">
      <dgm:prSet presAssocID="{26D683B7-C5FE-4CB6-874C-E4216B9B8421}" presName="spaceBetweenRectangles" presStyleCnt="0"/>
      <dgm:spPr/>
    </dgm:pt>
    <dgm:pt modelId="{E0D27B42-77B6-4A0C-875A-D391806D5FE9}" type="pres">
      <dgm:prSet presAssocID="{3FA2F4BC-E290-4B49-9222-DB3D85A20731}" presName="composite" presStyleCnt="0"/>
      <dgm:spPr/>
    </dgm:pt>
    <dgm:pt modelId="{8A4EF2EF-2CF9-476E-A294-33F97ECF0A93}" type="pres">
      <dgm:prSet presAssocID="{3FA2F4BC-E290-4B49-9222-DB3D85A20731}" presName="Parent1" presStyleLbl="node1" presStyleIdx="8" presStyleCnt="10" custScaleX="107477" custScaleY="98049" custLinFactX="-100000" custLinFactY="-100000" custLinFactNeighborX="-192715" custLinFactNeighborY="-1412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CEC55C1-CB1A-4727-AD1A-7AC8BBCC952A}" type="pres">
      <dgm:prSet presAssocID="{3FA2F4BC-E290-4B49-9222-DB3D85A20731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43454B2-A3CC-4BED-9E7A-42E8EDCECEE6}" type="pres">
      <dgm:prSet presAssocID="{3FA2F4BC-E290-4B49-9222-DB3D85A20731}" presName="BalanceSpacing" presStyleCnt="0"/>
      <dgm:spPr/>
    </dgm:pt>
    <dgm:pt modelId="{88B37F35-61BB-4EC6-9C09-E46D88AE8DC2}" type="pres">
      <dgm:prSet presAssocID="{3FA2F4BC-E290-4B49-9222-DB3D85A20731}" presName="BalanceSpacing1" presStyleCnt="0"/>
      <dgm:spPr/>
    </dgm:pt>
    <dgm:pt modelId="{819BA954-EF6D-475D-9DA8-C77D8DE6D946}" type="pres">
      <dgm:prSet presAssocID="{231C4735-5863-4659-A83B-DD5652194729}" presName="Accent1Text" presStyleLbl="node1" presStyleIdx="9" presStyleCnt="10" custAng="7143407" custScaleX="9536" custScaleY="36755" custLinFactY="-94495" custLinFactNeighborX="21051" custLinFactNeighborY="-100000"/>
      <dgm:spPr/>
      <dgm:t>
        <a:bodyPr/>
        <a:lstStyle/>
        <a:p>
          <a:endParaRPr lang="zh-HK" altLang="en-US"/>
        </a:p>
      </dgm:t>
    </dgm:pt>
  </dgm:ptLst>
  <dgm:cxnLst>
    <dgm:cxn modelId="{B841B5F3-A5F3-407A-9B1F-0B66C38242F0}" type="presOf" srcId="{C8E72090-B0DB-40F1-800B-07BFF96BACC7}" destId="{4CA727CE-A3EC-44CC-AF8C-79DD5A9CD2E1}" srcOrd="0" destOrd="0" presId="urn:microsoft.com/office/officeart/2008/layout/AlternatingHexagons"/>
    <dgm:cxn modelId="{EFB33DE3-D8A9-47C1-AE59-42FF80B7A916}" type="presOf" srcId="{96BFB692-86A7-4B25-B42B-BE7F4E32C9C5}" destId="{EBDE9C81-3483-4DCE-B4AD-3942F214C764}" srcOrd="0" destOrd="0" presId="urn:microsoft.com/office/officeart/2008/layout/AlternatingHexagons"/>
    <dgm:cxn modelId="{BB9CBBC2-3155-4161-AB86-DFC95A4D2FA6}" type="presOf" srcId="{CE9773DE-FEEC-4166-946C-F3952415F3FF}" destId="{48D8CF50-012B-472D-87CF-73AED3E4303C}" srcOrd="0" destOrd="0" presId="urn:microsoft.com/office/officeart/2008/layout/AlternatingHexagons"/>
    <dgm:cxn modelId="{FCC79132-2428-499C-97F3-F1621427D7F2}" type="presOf" srcId="{EC22A145-7E64-4B7E-A017-FEA01A69826B}" destId="{B6DC57B5-9EB2-42FB-91EA-2DBC045F89DB}" srcOrd="0" destOrd="0" presId="urn:microsoft.com/office/officeart/2008/layout/AlternatingHexagons"/>
    <dgm:cxn modelId="{6FE463B3-BD43-481F-83F4-55AF7AFAE27F}" type="presOf" srcId="{3FA2F4BC-E290-4B49-9222-DB3D85A20731}" destId="{8A4EF2EF-2CF9-476E-A294-33F97ECF0A93}" srcOrd="0" destOrd="0" presId="urn:microsoft.com/office/officeart/2008/layout/AlternatingHexagons"/>
    <dgm:cxn modelId="{E5BDB5DB-9FC6-4BEA-994E-3E11FC0D8499}" type="presOf" srcId="{AD6E2F76-10CA-4CA3-92B4-D9BCB2EF8340}" destId="{F2971982-0401-4E08-B622-060A045CAC46}" srcOrd="0" destOrd="0" presId="urn:microsoft.com/office/officeart/2008/layout/AlternatingHexagons"/>
    <dgm:cxn modelId="{B729C37C-EE7A-48EE-A7C0-742189F4FB08}" srcId="{C8E72090-B0DB-40F1-800B-07BFF96BACC7}" destId="{06A4C4CB-9663-4FC3-97AF-3CECA2C27A38}" srcOrd="2" destOrd="0" parTransId="{E9C1F7F9-63ED-4507-9E08-A85150EF17EE}" sibTransId="{C4CA0B51-BA7E-4B1E-889A-B6861B1A372D}"/>
    <dgm:cxn modelId="{82C48A3D-B8B7-4881-8F87-FA3ED5E9D017}" srcId="{C8E72090-B0DB-40F1-800B-07BFF96BACC7}" destId="{3FA2F4BC-E290-4B49-9222-DB3D85A20731}" srcOrd="4" destOrd="0" parTransId="{BCBCCE46-7321-454B-B59E-3AF9F6F59915}" sibTransId="{231C4735-5863-4659-A83B-DD5652194729}"/>
    <dgm:cxn modelId="{2A6622DA-55A5-4C2C-A6D9-D83F3A177CBE}" srcId="{C8E72090-B0DB-40F1-800B-07BFF96BACC7}" destId="{AD6E2F76-10CA-4CA3-92B4-D9BCB2EF8340}" srcOrd="1" destOrd="0" parTransId="{3627EFF9-C4BB-41B0-85BB-08351F1695C8}" sibTransId="{CE9773DE-FEEC-4166-946C-F3952415F3FF}"/>
    <dgm:cxn modelId="{B8DE0303-86A6-4CEA-B253-9E85B936719D}" type="presOf" srcId="{26D683B7-C5FE-4CB6-874C-E4216B9B8421}" destId="{F1AB67D0-EDE6-4A86-968D-A0ADABA0216D}" srcOrd="0" destOrd="0" presId="urn:microsoft.com/office/officeart/2008/layout/AlternatingHexagons"/>
    <dgm:cxn modelId="{2323B0CF-2848-4483-BE16-0E52709C48CD}" type="presOf" srcId="{06A4C4CB-9663-4FC3-97AF-3CECA2C27A38}" destId="{7972E526-E8EA-4DC4-8A15-52530D6740DE}" srcOrd="0" destOrd="0" presId="urn:microsoft.com/office/officeart/2008/layout/AlternatingHexagons"/>
    <dgm:cxn modelId="{99C6AD71-7557-40DF-8B9D-40B6FD430DDE}" type="presOf" srcId="{C4CA0B51-BA7E-4B1E-889A-B6861B1A372D}" destId="{F053C758-B751-40F4-8843-8E337276BB7E}" srcOrd="0" destOrd="0" presId="urn:microsoft.com/office/officeart/2008/layout/AlternatingHexagons"/>
    <dgm:cxn modelId="{A9B73800-AA5B-4852-A6EB-CB9ACAED7532}" srcId="{C8E72090-B0DB-40F1-800B-07BFF96BACC7}" destId="{EA20C578-A000-4DE0-A80A-47541AA3AB96}" srcOrd="0" destOrd="0" parTransId="{5D0FA3F6-7C8A-4FDA-A9F7-E9C470B50BC8}" sibTransId="{96BFB692-86A7-4B25-B42B-BE7F4E32C9C5}"/>
    <dgm:cxn modelId="{65C0D820-BDE1-49CD-8078-0B85A3067EC9}" type="presOf" srcId="{231C4735-5863-4659-A83B-DD5652194729}" destId="{819BA954-EF6D-475D-9DA8-C77D8DE6D946}" srcOrd="0" destOrd="0" presId="urn:microsoft.com/office/officeart/2008/layout/AlternatingHexagons"/>
    <dgm:cxn modelId="{33BEF9DA-09AB-4445-AA36-D483E90ED81D}" srcId="{C8E72090-B0DB-40F1-800B-07BFF96BACC7}" destId="{EC22A145-7E64-4B7E-A017-FEA01A69826B}" srcOrd="3" destOrd="0" parTransId="{19E4CBCC-4E34-465A-AEEC-FFBC6C1144F0}" sibTransId="{26D683B7-C5FE-4CB6-874C-E4216B9B8421}"/>
    <dgm:cxn modelId="{95FCDFAD-48B9-4F02-873A-068F8BC9A769}" type="presOf" srcId="{EA20C578-A000-4DE0-A80A-47541AA3AB96}" destId="{287A2747-71FF-439B-A84C-C937230E7ACD}" srcOrd="0" destOrd="0" presId="urn:microsoft.com/office/officeart/2008/layout/AlternatingHexagons"/>
    <dgm:cxn modelId="{69CDD177-DCF7-437A-8603-8872978EA580}" type="presParOf" srcId="{4CA727CE-A3EC-44CC-AF8C-79DD5A9CD2E1}" destId="{9CB9EBAF-2FBF-4613-8782-3697F27ECECE}" srcOrd="0" destOrd="0" presId="urn:microsoft.com/office/officeart/2008/layout/AlternatingHexagons"/>
    <dgm:cxn modelId="{B472DC79-6E0E-4ED1-8B87-EECEB23576DF}" type="presParOf" srcId="{9CB9EBAF-2FBF-4613-8782-3697F27ECECE}" destId="{287A2747-71FF-439B-A84C-C937230E7ACD}" srcOrd="0" destOrd="0" presId="urn:microsoft.com/office/officeart/2008/layout/AlternatingHexagons"/>
    <dgm:cxn modelId="{05EC40FE-DB69-436E-B6C9-7DCE47EE0C67}" type="presParOf" srcId="{9CB9EBAF-2FBF-4613-8782-3697F27ECECE}" destId="{228091D9-BC55-43F9-8A54-17B641D54D0E}" srcOrd="1" destOrd="0" presId="urn:microsoft.com/office/officeart/2008/layout/AlternatingHexagons"/>
    <dgm:cxn modelId="{C24E968D-1A2E-45A4-A0C9-B06FA8406926}" type="presParOf" srcId="{9CB9EBAF-2FBF-4613-8782-3697F27ECECE}" destId="{A4A44933-4589-4026-912A-B421540601B2}" srcOrd="2" destOrd="0" presId="urn:microsoft.com/office/officeart/2008/layout/AlternatingHexagons"/>
    <dgm:cxn modelId="{3DE3E631-3496-4676-ACAA-503696921A05}" type="presParOf" srcId="{9CB9EBAF-2FBF-4613-8782-3697F27ECECE}" destId="{B6FC71C6-6144-4A95-A755-6260AE331DCB}" srcOrd="3" destOrd="0" presId="urn:microsoft.com/office/officeart/2008/layout/AlternatingHexagons"/>
    <dgm:cxn modelId="{9917FDCD-BE58-4848-99C7-A715EF3B1C1D}" type="presParOf" srcId="{9CB9EBAF-2FBF-4613-8782-3697F27ECECE}" destId="{EBDE9C81-3483-4DCE-B4AD-3942F214C764}" srcOrd="4" destOrd="0" presId="urn:microsoft.com/office/officeart/2008/layout/AlternatingHexagons"/>
    <dgm:cxn modelId="{2FE77505-8248-4433-842D-4D508DE83E5E}" type="presParOf" srcId="{4CA727CE-A3EC-44CC-AF8C-79DD5A9CD2E1}" destId="{4592E9F1-3749-42A4-9717-58770C83E24A}" srcOrd="1" destOrd="0" presId="urn:microsoft.com/office/officeart/2008/layout/AlternatingHexagons"/>
    <dgm:cxn modelId="{85513A77-CDF9-4FF2-8630-1F2FA2D1531A}" type="presParOf" srcId="{4CA727CE-A3EC-44CC-AF8C-79DD5A9CD2E1}" destId="{DEA09051-8A07-4481-9336-D56B56D7DFEC}" srcOrd="2" destOrd="0" presId="urn:microsoft.com/office/officeart/2008/layout/AlternatingHexagons"/>
    <dgm:cxn modelId="{BE3A7648-80B2-4999-ADFC-FE2D76F63C3B}" type="presParOf" srcId="{DEA09051-8A07-4481-9336-D56B56D7DFEC}" destId="{F2971982-0401-4E08-B622-060A045CAC46}" srcOrd="0" destOrd="0" presId="urn:microsoft.com/office/officeart/2008/layout/AlternatingHexagons"/>
    <dgm:cxn modelId="{097A2618-D408-415C-A51A-8C9E5688C240}" type="presParOf" srcId="{DEA09051-8A07-4481-9336-D56B56D7DFEC}" destId="{4B798537-E571-43BD-A9FD-181A8CFBB48E}" srcOrd="1" destOrd="0" presId="urn:microsoft.com/office/officeart/2008/layout/AlternatingHexagons"/>
    <dgm:cxn modelId="{A21C4D14-3771-4F9F-8842-14E2DDA217DB}" type="presParOf" srcId="{DEA09051-8A07-4481-9336-D56B56D7DFEC}" destId="{86682152-E517-4A7D-B1FA-CB4487577554}" srcOrd="2" destOrd="0" presId="urn:microsoft.com/office/officeart/2008/layout/AlternatingHexagons"/>
    <dgm:cxn modelId="{61CC68A5-EEEB-4827-A8A9-FD1F14687C78}" type="presParOf" srcId="{DEA09051-8A07-4481-9336-D56B56D7DFEC}" destId="{A646357B-A192-4923-827E-B25452D3B9DD}" srcOrd="3" destOrd="0" presId="urn:microsoft.com/office/officeart/2008/layout/AlternatingHexagons"/>
    <dgm:cxn modelId="{E11B6758-F540-48D8-BB1D-BF5266668344}" type="presParOf" srcId="{DEA09051-8A07-4481-9336-D56B56D7DFEC}" destId="{48D8CF50-012B-472D-87CF-73AED3E4303C}" srcOrd="4" destOrd="0" presId="urn:microsoft.com/office/officeart/2008/layout/AlternatingHexagons"/>
    <dgm:cxn modelId="{09F0B94F-2E37-4530-AAF0-8EBEE7AE9B3E}" type="presParOf" srcId="{4CA727CE-A3EC-44CC-AF8C-79DD5A9CD2E1}" destId="{17E5A37D-8EE4-4E80-BD5D-38BDD76940BB}" srcOrd="3" destOrd="0" presId="urn:microsoft.com/office/officeart/2008/layout/AlternatingHexagons"/>
    <dgm:cxn modelId="{9D77BC23-6EAD-456C-A6A5-E667595F7C44}" type="presParOf" srcId="{4CA727CE-A3EC-44CC-AF8C-79DD5A9CD2E1}" destId="{C8F17C83-C901-4A7B-AD75-729F6AAD0407}" srcOrd="4" destOrd="0" presId="urn:microsoft.com/office/officeart/2008/layout/AlternatingHexagons"/>
    <dgm:cxn modelId="{1E5D3321-B0D3-4BAF-BDCE-A0B3216FAD38}" type="presParOf" srcId="{C8F17C83-C901-4A7B-AD75-729F6AAD0407}" destId="{7972E526-E8EA-4DC4-8A15-52530D6740DE}" srcOrd="0" destOrd="0" presId="urn:microsoft.com/office/officeart/2008/layout/AlternatingHexagons"/>
    <dgm:cxn modelId="{69D01631-CF88-471F-88AE-54B10FCF6B4E}" type="presParOf" srcId="{C8F17C83-C901-4A7B-AD75-729F6AAD0407}" destId="{47BCC291-89F2-41D5-9E27-26E2B2DA0997}" srcOrd="1" destOrd="0" presId="urn:microsoft.com/office/officeart/2008/layout/AlternatingHexagons"/>
    <dgm:cxn modelId="{C68D1A41-A1C2-4D5B-B4C6-ED40BF24E003}" type="presParOf" srcId="{C8F17C83-C901-4A7B-AD75-729F6AAD0407}" destId="{68EB9167-9D16-4D5C-929E-36C128C6F4F3}" srcOrd="2" destOrd="0" presId="urn:microsoft.com/office/officeart/2008/layout/AlternatingHexagons"/>
    <dgm:cxn modelId="{3C615D29-C51B-4069-A1ED-180410BEB41C}" type="presParOf" srcId="{C8F17C83-C901-4A7B-AD75-729F6AAD0407}" destId="{9A67E97C-8985-4CF0-8083-74CC0170A66D}" srcOrd="3" destOrd="0" presId="urn:microsoft.com/office/officeart/2008/layout/AlternatingHexagons"/>
    <dgm:cxn modelId="{28EBC89F-0453-44EA-A50D-42E90ED8CA63}" type="presParOf" srcId="{C8F17C83-C901-4A7B-AD75-729F6AAD0407}" destId="{F053C758-B751-40F4-8843-8E337276BB7E}" srcOrd="4" destOrd="0" presId="urn:microsoft.com/office/officeart/2008/layout/AlternatingHexagons"/>
    <dgm:cxn modelId="{B4A628D0-58C2-4312-935E-1D26C2FABB17}" type="presParOf" srcId="{4CA727CE-A3EC-44CC-AF8C-79DD5A9CD2E1}" destId="{DB227A1E-7CDA-4EFA-86B1-96E725773D52}" srcOrd="5" destOrd="0" presId="urn:microsoft.com/office/officeart/2008/layout/AlternatingHexagons"/>
    <dgm:cxn modelId="{94E45302-3D89-4D3F-AD8C-FA50993B072F}" type="presParOf" srcId="{4CA727CE-A3EC-44CC-AF8C-79DD5A9CD2E1}" destId="{64127080-44FC-40CA-87AA-89739DB22E93}" srcOrd="6" destOrd="0" presId="urn:microsoft.com/office/officeart/2008/layout/AlternatingHexagons"/>
    <dgm:cxn modelId="{7930C01B-7890-4183-8DC2-1CF1BE2C178F}" type="presParOf" srcId="{64127080-44FC-40CA-87AA-89739DB22E93}" destId="{B6DC57B5-9EB2-42FB-91EA-2DBC045F89DB}" srcOrd="0" destOrd="0" presId="urn:microsoft.com/office/officeart/2008/layout/AlternatingHexagons"/>
    <dgm:cxn modelId="{2BEB6EE6-1FE3-4200-B2C9-840FCA9975D1}" type="presParOf" srcId="{64127080-44FC-40CA-87AA-89739DB22E93}" destId="{EAB25470-F0FC-4389-9119-38AA244E788F}" srcOrd="1" destOrd="0" presId="urn:microsoft.com/office/officeart/2008/layout/AlternatingHexagons"/>
    <dgm:cxn modelId="{1BB9F481-7B16-4F61-83DC-4BBAE8DD8A0A}" type="presParOf" srcId="{64127080-44FC-40CA-87AA-89739DB22E93}" destId="{B31E263C-775A-435B-A7EF-C6BEB3DAB8C0}" srcOrd="2" destOrd="0" presId="urn:microsoft.com/office/officeart/2008/layout/AlternatingHexagons"/>
    <dgm:cxn modelId="{5A006502-C202-4562-9230-CA2845694EE9}" type="presParOf" srcId="{64127080-44FC-40CA-87AA-89739DB22E93}" destId="{88DD1C20-3297-4165-8561-CF1BA0164559}" srcOrd="3" destOrd="0" presId="urn:microsoft.com/office/officeart/2008/layout/AlternatingHexagons"/>
    <dgm:cxn modelId="{D2611488-A853-468D-9393-48E3BD087D67}" type="presParOf" srcId="{64127080-44FC-40CA-87AA-89739DB22E93}" destId="{F1AB67D0-EDE6-4A86-968D-A0ADABA0216D}" srcOrd="4" destOrd="0" presId="urn:microsoft.com/office/officeart/2008/layout/AlternatingHexagons"/>
    <dgm:cxn modelId="{40B46806-6213-4798-AC43-5ED48AFB62F2}" type="presParOf" srcId="{4CA727CE-A3EC-44CC-AF8C-79DD5A9CD2E1}" destId="{AE9CF67D-28A4-48A1-A081-98C3288FAD7B}" srcOrd="7" destOrd="0" presId="urn:microsoft.com/office/officeart/2008/layout/AlternatingHexagons"/>
    <dgm:cxn modelId="{7D34442C-EBF2-44F0-9AEC-75B262F123DB}" type="presParOf" srcId="{4CA727CE-A3EC-44CC-AF8C-79DD5A9CD2E1}" destId="{E0D27B42-77B6-4A0C-875A-D391806D5FE9}" srcOrd="8" destOrd="0" presId="urn:microsoft.com/office/officeart/2008/layout/AlternatingHexagons"/>
    <dgm:cxn modelId="{7F059930-8737-4322-A7A7-E48A3BF517F4}" type="presParOf" srcId="{E0D27B42-77B6-4A0C-875A-D391806D5FE9}" destId="{8A4EF2EF-2CF9-476E-A294-33F97ECF0A93}" srcOrd="0" destOrd="0" presId="urn:microsoft.com/office/officeart/2008/layout/AlternatingHexagons"/>
    <dgm:cxn modelId="{21D370B0-F73B-446D-88F9-B0E7B7A39978}" type="presParOf" srcId="{E0D27B42-77B6-4A0C-875A-D391806D5FE9}" destId="{5CEC55C1-CB1A-4727-AD1A-7AC8BBCC952A}" srcOrd="1" destOrd="0" presId="urn:microsoft.com/office/officeart/2008/layout/AlternatingHexagons"/>
    <dgm:cxn modelId="{BC67DCBD-B3E9-4EAB-8795-C126BCF450C3}" type="presParOf" srcId="{E0D27B42-77B6-4A0C-875A-D391806D5FE9}" destId="{843454B2-A3CC-4BED-9E7A-42E8EDCECEE6}" srcOrd="2" destOrd="0" presId="urn:microsoft.com/office/officeart/2008/layout/AlternatingHexagons"/>
    <dgm:cxn modelId="{856800B7-02F7-43E2-9676-2F5244C55F29}" type="presParOf" srcId="{E0D27B42-77B6-4A0C-875A-D391806D5FE9}" destId="{88B37F35-61BB-4EC6-9C09-E46D88AE8DC2}" srcOrd="3" destOrd="0" presId="urn:microsoft.com/office/officeart/2008/layout/AlternatingHexagons"/>
    <dgm:cxn modelId="{EAD83D7A-F77D-46C9-820A-6ABF887CEC2A}" type="presParOf" srcId="{E0D27B42-77B6-4A0C-875A-D391806D5FE9}" destId="{819BA954-EF6D-475D-9DA8-C77D8DE6D94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A2747-71FF-439B-A84C-C937230E7ACD}">
      <dsp:nvSpPr>
        <dsp:cNvPr id="0" name=""/>
        <dsp:cNvSpPr/>
      </dsp:nvSpPr>
      <dsp:spPr>
        <a:xfrm rot="5400000">
          <a:off x="415670" y="28727"/>
          <a:ext cx="827307" cy="7889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850" b="1" kern="1200" dirty="0">
            <a:solidFill>
              <a:schemeClr val="tx1"/>
            </a:solidFill>
          </a:endParaRPr>
        </a:p>
      </dsp:txBody>
      <dsp:txXfrm rot="-5400000">
        <a:off x="563287" y="144246"/>
        <a:ext cx="532072" cy="557929"/>
      </dsp:txXfrm>
    </dsp:sp>
    <dsp:sp modelId="{228091D9-BC55-43F9-8A54-17B641D54D0E}">
      <dsp:nvSpPr>
        <dsp:cNvPr id="0" name=""/>
        <dsp:cNvSpPr/>
      </dsp:nvSpPr>
      <dsp:spPr>
        <a:xfrm>
          <a:off x="3176077" y="416078"/>
          <a:ext cx="941646" cy="50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E9C81-3483-4DCE-B4AD-3942F214C764}">
      <dsp:nvSpPr>
        <dsp:cNvPr id="0" name=""/>
        <dsp:cNvSpPr/>
      </dsp:nvSpPr>
      <dsp:spPr>
        <a:xfrm rot="5400000">
          <a:off x="1493774" y="57630"/>
          <a:ext cx="843769" cy="73407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600" kern="1200"/>
        </a:p>
      </dsp:txBody>
      <dsp:txXfrm rot="-5400000">
        <a:off x="1663013" y="134272"/>
        <a:ext cx="505291" cy="580795"/>
      </dsp:txXfrm>
    </dsp:sp>
    <dsp:sp modelId="{F2971982-0401-4E08-B622-060A045CAC46}">
      <dsp:nvSpPr>
        <dsp:cNvPr id="0" name=""/>
        <dsp:cNvSpPr/>
      </dsp:nvSpPr>
      <dsp:spPr>
        <a:xfrm rot="5400000">
          <a:off x="1071319" y="591603"/>
          <a:ext cx="843769" cy="83218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850" b="1" kern="1200" dirty="0">
            <a:solidFill>
              <a:schemeClr val="tx1"/>
            </a:solidFill>
          </a:endParaRPr>
        </a:p>
      </dsp:txBody>
      <dsp:txXfrm rot="-5400000">
        <a:off x="1214855" y="725476"/>
        <a:ext cx="556697" cy="564443"/>
      </dsp:txXfrm>
    </dsp:sp>
    <dsp:sp modelId="{4B798537-E571-43BD-A9FD-181A8CFBB48E}">
      <dsp:nvSpPr>
        <dsp:cNvPr id="0" name=""/>
        <dsp:cNvSpPr/>
      </dsp:nvSpPr>
      <dsp:spPr>
        <a:xfrm>
          <a:off x="1001856" y="887730"/>
          <a:ext cx="911270" cy="50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8CF50-012B-472D-87CF-73AED3E4303C}">
      <dsp:nvSpPr>
        <dsp:cNvPr id="0" name=""/>
        <dsp:cNvSpPr/>
      </dsp:nvSpPr>
      <dsp:spPr>
        <a:xfrm rot="5400000">
          <a:off x="2681463" y="773821"/>
          <a:ext cx="843769" cy="73407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600" kern="1200"/>
        </a:p>
      </dsp:txBody>
      <dsp:txXfrm rot="-5400000">
        <a:off x="2850702" y="850463"/>
        <a:ext cx="505291" cy="580795"/>
      </dsp:txXfrm>
    </dsp:sp>
    <dsp:sp modelId="{7972E526-E8EA-4DC4-8A15-52530D6740DE}">
      <dsp:nvSpPr>
        <dsp:cNvPr id="0" name=""/>
        <dsp:cNvSpPr/>
      </dsp:nvSpPr>
      <dsp:spPr>
        <a:xfrm rot="5400000">
          <a:off x="1707689" y="38294"/>
          <a:ext cx="879334" cy="802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850" b="1" kern="1200" dirty="0">
            <a:solidFill>
              <a:schemeClr val="tx1"/>
            </a:solidFill>
          </a:endParaRPr>
        </a:p>
      </dsp:txBody>
      <dsp:txXfrm rot="-5400000">
        <a:off x="1873947" y="140173"/>
        <a:ext cx="546817" cy="598988"/>
      </dsp:txXfrm>
    </dsp:sp>
    <dsp:sp modelId="{47BCC291-89F2-41D5-9E27-26E2B2DA0997}">
      <dsp:nvSpPr>
        <dsp:cNvPr id="0" name=""/>
        <dsp:cNvSpPr/>
      </dsp:nvSpPr>
      <dsp:spPr>
        <a:xfrm>
          <a:off x="3097779" y="1621704"/>
          <a:ext cx="941646" cy="50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3C758-B751-40F4-8843-8E337276BB7E}">
      <dsp:nvSpPr>
        <dsp:cNvPr id="0" name=""/>
        <dsp:cNvSpPr/>
      </dsp:nvSpPr>
      <dsp:spPr>
        <a:xfrm rot="5400000">
          <a:off x="1493774" y="1507795"/>
          <a:ext cx="843769" cy="73407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600" kern="1200"/>
        </a:p>
      </dsp:txBody>
      <dsp:txXfrm rot="-5400000">
        <a:off x="1663013" y="1584437"/>
        <a:ext cx="505291" cy="580795"/>
      </dsp:txXfrm>
    </dsp:sp>
    <dsp:sp modelId="{B6DC57B5-9EB2-42FB-91EA-2DBC045F89DB}">
      <dsp:nvSpPr>
        <dsp:cNvPr id="0" name=""/>
        <dsp:cNvSpPr/>
      </dsp:nvSpPr>
      <dsp:spPr>
        <a:xfrm rot="5400000">
          <a:off x="2340234" y="667659"/>
          <a:ext cx="834285" cy="78998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" tIns="21600" rIns="21600" bIns="2160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850" b="1" kern="1200" dirty="0">
            <a:solidFill>
              <a:schemeClr val="tx1"/>
            </a:solidFill>
          </a:endParaRPr>
        </a:p>
      </dsp:txBody>
      <dsp:txXfrm rot="-5400000">
        <a:off x="2490552" y="780866"/>
        <a:ext cx="533648" cy="563573"/>
      </dsp:txXfrm>
    </dsp:sp>
    <dsp:sp modelId="{EAB25470-F0FC-4389-9119-38AA244E788F}">
      <dsp:nvSpPr>
        <dsp:cNvPr id="0" name=""/>
        <dsp:cNvSpPr/>
      </dsp:nvSpPr>
      <dsp:spPr>
        <a:xfrm>
          <a:off x="1001856" y="2355678"/>
          <a:ext cx="911270" cy="50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B67D0-EDE6-4A86-968D-A0ADABA0216D}">
      <dsp:nvSpPr>
        <dsp:cNvPr id="0" name=""/>
        <dsp:cNvSpPr/>
      </dsp:nvSpPr>
      <dsp:spPr>
        <a:xfrm rot="5400000">
          <a:off x="2681463" y="2241769"/>
          <a:ext cx="843769" cy="73407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600" kern="1200"/>
        </a:p>
      </dsp:txBody>
      <dsp:txXfrm rot="-5400000">
        <a:off x="2850702" y="2318411"/>
        <a:ext cx="505291" cy="580795"/>
      </dsp:txXfrm>
    </dsp:sp>
    <dsp:sp modelId="{8A4EF2EF-2CF9-476E-A294-33F97ECF0A93}">
      <dsp:nvSpPr>
        <dsp:cNvPr id="0" name=""/>
        <dsp:cNvSpPr/>
      </dsp:nvSpPr>
      <dsp:spPr>
        <a:xfrm rot="5400000">
          <a:off x="146050" y="895320"/>
          <a:ext cx="827307" cy="7889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600" b="1" kern="1200" dirty="0">
            <a:solidFill>
              <a:schemeClr val="tx1"/>
            </a:solidFill>
          </a:endParaRPr>
        </a:p>
      </dsp:txBody>
      <dsp:txXfrm rot="-5400000">
        <a:off x="293667" y="1010839"/>
        <a:ext cx="532072" cy="557929"/>
      </dsp:txXfrm>
    </dsp:sp>
    <dsp:sp modelId="{5CEC55C1-CB1A-4727-AD1A-7AC8BBCC952A}">
      <dsp:nvSpPr>
        <dsp:cNvPr id="0" name=""/>
        <dsp:cNvSpPr/>
      </dsp:nvSpPr>
      <dsp:spPr>
        <a:xfrm>
          <a:off x="3097779" y="3071870"/>
          <a:ext cx="941646" cy="50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BA954-EF6D-475D-9DA8-C77D8DE6D946}">
      <dsp:nvSpPr>
        <dsp:cNvPr id="0" name=""/>
        <dsp:cNvSpPr/>
      </dsp:nvSpPr>
      <dsp:spPr>
        <a:xfrm rot="12543407">
          <a:off x="1915126" y="1648910"/>
          <a:ext cx="310127" cy="700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 rot="-5400000">
        <a:off x="2042339" y="1560524"/>
        <a:ext cx="55701" cy="246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1" tIns="46484" rIns="92971" bIns="46484" numCol="1" anchor="t" anchorCtr="0" compatLnSpc="1">
            <a:prstTxWarp prst="textNoShape">
              <a:avLst/>
            </a:prstTxWarp>
          </a:bodyPr>
          <a:lstStyle>
            <a:lvl1pPr defTabSz="930181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083" y="4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1" tIns="46484" rIns="92971" bIns="46484" numCol="1" anchor="t" anchorCtr="0" compatLnSpc="1">
            <a:prstTxWarp prst="textNoShape">
              <a:avLst/>
            </a:prstTxWarp>
          </a:bodyPr>
          <a:lstStyle>
            <a:lvl1pPr algn="r" defTabSz="930181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8638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1" tIns="46484" rIns="92971" bIns="46484" numCol="1" anchor="b" anchorCtr="0" compatLnSpc="1">
            <a:prstTxWarp prst="textNoShape">
              <a:avLst/>
            </a:prstTxWarp>
          </a:bodyPr>
          <a:lstStyle>
            <a:lvl1pPr defTabSz="930181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083" y="9438638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1" tIns="46484" rIns="92971" bIns="46484" numCol="1" anchor="b" anchorCtr="0" compatLnSpc="1">
            <a:prstTxWarp prst="textNoShape">
              <a:avLst/>
            </a:prstTxWarp>
          </a:bodyPr>
          <a:lstStyle>
            <a:lvl1pPr algn="r" defTabSz="930181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44807030-986A-45F8-BE30-F8C0F2E8A7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77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9" tIns="45836" rIns="91669" bIns="45836" numCol="1" anchor="t" anchorCtr="0" compatLnSpc="1">
            <a:prstTxWarp prst="textNoShape">
              <a:avLst/>
            </a:prstTxWarp>
          </a:bodyPr>
          <a:lstStyle>
            <a:lvl1pPr defTabSz="915895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3" y="4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9" tIns="45836" rIns="91669" bIns="45836" numCol="1" anchor="t" anchorCtr="0" compatLnSpc="1">
            <a:prstTxWarp prst="textNoShape">
              <a:avLst/>
            </a:prstTxWarp>
          </a:bodyPr>
          <a:lstStyle>
            <a:lvl1pPr algn="r" defTabSz="915895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4538"/>
            <a:ext cx="52879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14" y="4720909"/>
            <a:ext cx="5449575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9" tIns="45836" rIns="91669" bIns="458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638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9" tIns="45836" rIns="91669" bIns="45836" numCol="1" anchor="b" anchorCtr="0" compatLnSpc="1">
            <a:prstTxWarp prst="textNoShape">
              <a:avLst/>
            </a:prstTxWarp>
          </a:bodyPr>
          <a:lstStyle>
            <a:lvl1pPr defTabSz="915895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3" y="9438638"/>
            <a:ext cx="2950529" cy="4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9" tIns="45836" rIns="91669" bIns="45836" numCol="1" anchor="b" anchorCtr="0" compatLnSpc="1">
            <a:prstTxWarp prst="textNoShape">
              <a:avLst/>
            </a:prstTxWarp>
          </a:bodyPr>
          <a:lstStyle>
            <a:lvl1pPr algn="r" defTabSz="915895">
              <a:defRPr sz="11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FF27C656-5E70-4731-AEB9-14CB9CD60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06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351541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703082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05462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406164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1757705" algn="l" defTabSz="70308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9246" algn="l" defTabSz="70308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60788" algn="l" defTabSz="70308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12329" algn="l" defTabSz="70308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589"/>
            <a:fld id="{EF53AA8A-BB46-4F9C-B60B-8AE9E2EAF8F3}" type="slidenum">
              <a:rPr lang="en-US" altLang="zh-TW" smtClean="0">
                <a:ea typeface="新細明體" charset="-120"/>
              </a:rPr>
              <a:pPr defTabSz="915589"/>
              <a:t>0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0" y="744538"/>
            <a:ext cx="5286375" cy="372745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760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C656-5E70-4731-AEB9-14CB9CD60309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940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C656-5E70-4731-AEB9-14CB9CD60309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168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589"/>
            <a:fld id="{0DCA6BE0-288D-4D3C-9A28-5DD0AF2AF803}" type="slidenum">
              <a:rPr lang="en-US" altLang="zh-TW" smtClean="0">
                <a:ea typeface="新細明體" charset="-120"/>
              </a:rPr>
              <a:pPr defTabSz="915589"/>
              <a:t>2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244475"/>
            <a:ext cx="5286375" cy="37258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305" y="4159579"/>
            <a:ext cx="5445605" cy="6987579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HK" sz="900" dirty="0"/>
          </a:p>
        </p:txBody>
      </p:sp>
    </p:spTree>
    <p:extLst>
      <p:ext uri="{BB962C8B-B14F-4D97-AF65-F5344CB8AC3E}">
        <p14:creationId xmlns:p14="http://schemas.microsoft.com/office/powerpoint/2010/main" val="192191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589"/>
            <a:fld id="{0DCA6BE0-288D-4D3C-9A28-5DD0AF2AF803}" type="slidenum">
              <a:rPr lang="en-US" altLang="zh-TW" smtClean="0">
                <a:ea typeface="新細明體" charset="-120"/>
              </a:rPr>
              <a:pPr defTabSz="915589"/>
              <a:t>3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25" y="423863"/>
            <a:ext cx="5286375" cy="37258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290" y="4339599"/>
            <a:ext cx="5535615" cy="6987579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HK" sz="900" b="0" i="0" u="none" strike="noStrike" kern="1200" baseline="0" dirty="0">
              <a:solidFill>
                <a:schemeClr val="tx1"/>
              </a:solidFill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91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HK" sz="900" kern="1200" baseline="0" dirty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C656-5E70-4731-AEB9-14CB9CD60309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71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C656-5E70-4731-AEB9-14CB9CD60309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4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C656-5E70-4731-AEB9-14CB9CD6030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4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C656-5E70-4731-AEB9-14CB9CD60309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158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zh-HK" sz="900" b="0" i="0" u="none" strike="noStrike" kern="1200" baseline="0" dirty="0">
              <a:solidFill>
                <a:schemeClr val="tx1"/>
              </a:solidFill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7C656-5E70-4731-AEB9-14CB9CD6030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08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17" y="1125823"/>
            <a:ext cx="6788032" cy="3860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2595" y="230688"/>
            <a:ext cx="276999" cy="35554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674" y="230688"/>
            <a:ext cx="4909571" cy="4896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 descr="cover01-logo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1263" cy="5329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9" y="3739078"/>
            <a:ext cx="6665286" cy="429348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88" y="2258760"/>
            <a:ext cx="6427074" cy="1165770"/>
          </a:xfrm>
        </p:spPr>
        <p:txBody>
          <a:bodyPr anchor="b"/>
          <a:lstStyle>
            <a:lvl1pPr marL="0" indent="0">
              <a:buNone/>
              <a:defRPr sz="1500"/>
            </a:lvl1pPr>
            <a:lvl2pPr marL="351541" indent="0">
              <a:buNone/>
              <a:defRPr sz="1400"/>
            </a:lvl2pPr>
            <a:lvl3pPr marL="703082" indent="0">
              <a:buNone/>
              <a:defRPr sz="1200"/>
            </a:lvl3pPr>
            <a:lvl4pPr marL="1054623" indent="0">
              <a:buNone/>
              <a:defRPr sz="1100"/>
            </a:lvl4pPr>
            <a:lvl5pPr marL="1406164" indent="0">
              <a:buNone/>
              <a:defRPr sz="1100"/>
            </a:lvl5pPr>
            <a:lvl6pPr marL="1757705" indent="0">
              <a:buNone/>
              <a:defRPr sz="1100"/>
            </a:lvl6pPr>
            <a:lvl7pPr marL="2109246" indent="0">
              <a:buNone/>
              <a:defRPr sz="1100"/>
            </a:lvl7pPr>
            <a:lvl8pPr marL="2460788" indent="0">
              <a:buNone/>
              <a:defRPr sz="1100"/>
            </a:lvl8pPr>
            <a:lvl9pPr marL="281232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29" y="263884"/>
            <a:ext cx="3533682" cy="2798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381" y="985664"/>
            <a:ext cx="3241103" cy="414126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7504" y="985664"/>
            <a:ext cx="3242417" cy="414126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517607"/>
            <a:ext cx="3533682" cy="27982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4" y="1192911"/>
            <a:ext cx="3340871" cy="4971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541" indent="0">
              <a:buNone/>
              <a:defRPr sz="1500" b="1"/>
            </a:lvl2pPr>
            <a:lvl3pPr marL="703082" indent="0">
              <a:buNone/>
              <a:defRPr sz="1400" b="1"/>
            </a:lvl3pPr>
            <a:lvl4pPr marL="1054623" indent="0">
              <a:buNone/>
              <a:defRPr sz="1200" b="1"/>
            </a:lvl4pPr>
            <a:lvl5pPr marL="1406164" indent="0">
              <a:buNone/>
              <a:defRPr sz="1200" b="1"/>
            </a:lvl5pPr>
            <a:lvl6pPr marL="1757705" indent="0">
              <a:buNone/>
              <a:defRPr sz="1200" b="1"/>
            </a:lvl6pPr>
            <a:lvl7pPr marL="2109246" indent="0">
              <a:buNone/>
              <a:defRPr sz="1200" b="1"/>
            </a:lvl7pPr>
            <a:lvl8pPr marL="2460788" indent="0">
              <a:buNone/>
              <a:defRPr sz="1200" b="1"/>
            </a:lvl8pPr>
            <a:lvl9pPr marL="28123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64" y="1690059"/>
            <a:ext cx="3340871" cy="30704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018" y="1192911"/>
            <a:ext cx="3342183" cy="4971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541" indent="0">
              <a:buNone/>
              <a:defRPr sz="1500" b="1"/>
            </a:lvl2pPr>
            <a:lvl3pPr marL="703082" indent="0">
              <a:buNone/>
              <a:defRPr sz="1400" b="1"/>
            </a:lvl3pPr>
            <a:lvl4pPr marL="1054623" indent="0">
              <a:buNone/>
              <a:defRPr sz="1200" b="1"/>
            </a:lvl4pPr>
            <a:lvl5pPr marL="1406164" indent="0">
              <a:buNone/>
              <a:defRPr sz="1200" b="1"/>
            </a:lvl5pPr>
            <a:lvl6pPr marL="1757705" indent="0">
              <a:buNone/>
              <a:defRPr sz="1200" b="1"/>
            </a:lvl6pPr>
            <a:lvl7pPr marL="2109246" indent="0">
              <a:buNone/>
              <a:defRPr sz="1200" b="1"/>
            </a:lvl7pPr>
            <a:lvl8pPr marL="2460788" indent="0">
              <a:buNone/>
              <a:defRPr sz="1200" b="1"/>
            </a:lvl8pPr>
            <a:lvl9pPr marL="28123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8" y="1690059"/>
            <a:ext cx="3342183" cy="30704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30" y="263884"/>
            <a:ext cx="3533682" cy="279827"/>
          </a:xfrm>
        </p:spPr>
        <p:txBody>
          <a:bodyPr wrap="none"/>
          <a:lstStyle>
            <a:lvl1pPr>
              <a:lnSpc>
                <a:spcPct val="90000"/>
              </a:lnSpc>
              <a:defRPr>
                <a:solidFill>
                  <a:srgbClr val="223C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899942"/>
            <a:ext cx="2713887" cy="2152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4" y="212184"/>
            <a:ext cx="4226957" cy="454835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4" y="1115194"/>
            <a:ext cx="2487604" cy="3645347"/>
          </a:xfrm>
        </p:spPr>
        <p:txBody>
          <a:bodyPr/>
          <a:lstStyle>
            <a:lvl1pPr marL="0" indent="0">
              <a:buNone/>
              <a:defRPr sz="1100"/>
            </a:lvl1pPr>
            <a:lvl2pPr marL="351541" indent="0">
              <a:buNone/>
              <a:defRPr sz="900"/>
            </a:lvl2pPr>
            <a:lvl3pPr marL="703082" indent="0">
              <a:buNone/>
              <a:defRPr sz="800"/>
            </a:lvl3pPr>
            <a:lvl4pPr marL="1054623" indent="0">
              <a:buNone/>
              <a:defRPr sz="700"/>
            </a:lvl4pPr>
            <a:lvl5pPr marL="1406164" indent="0">
              <a:buNone/>
              <a:defRPr sz="700"/>
            </a:lvl5pPr>
            <a:lvl6pPr marL="1757705" indent="0">
              <a:buNone/>
              <a:defRPr sz="700"/>
            </a:lvl6pPr>
            <a:lvl7pPr marL="2109246" indent="0">
              <a:buNone/>
              <a:defRPr sz="700"/>
            </a:lvl7pPr>
            <a:lvl8pPr marL="2460788" indent="0">
              <a:buNone/>
              <a:defRPr sz="700"/>
            </a:lvl8pPr>
            <a:lvl9pPr marL="281232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61" y="3955619"/>
            <a:ext cx="2713887" cy="2152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060" y="476177"/>
            <a:ext cx="4536758" cy="3197543"/>
          </a:xfrm>
        </p:spPr>
        <p:txBody>
          <a:bodyPr/>
          <a:lstStyle>
            <a:lvl1pPr marL="0" indent="0">
              <a:buNone/>
              <a:defRPr sz="2500"/>
            </a:lvl1pPr>
            <a:lvl2pPr marL="351541" indent="0">
              <a:buNone/>
              <a:defRPr sz="2200"/>
            </a:lvl2pPr>
            <a:lvl3pPr marL="703082" indent="0">
              <a:buNone/>
              <a:defRPr sz="1800"/>
            </a:lvl3pPr>
            <a:lvl4pPr marL="1054623" indent="0">
              <a:buNone/>
              <a:defRPr sz="1500"/>
            </a:lvl4pPr>
            <a:lvl5pPr marL="1406164" indent="0">
              <a:buNone/>
              <a:defRPr sz="1500"/>
            </a:lvl5pPr>
            <a:lvl6pPr marL="1757705" indent="0">
              <a:buNone/>
              <a:defRPr sz="1500"/>
            </a:lvl6pPr>
            <a:lvl7pPr marL="2109246" indent="0">
              <a:buNone/>
              <a:defRPr sz="1500"/>
            </a:lvl7pPr>
            <a:lvl8pPr marL="2460788" indent="0">
              <a:buNone/>
              <a:defRPr sz="1500"/>
            </a:lvl8pPr>
            <a:lvl9pPr marL="281232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060" y="4170869"/>
            <a:ext cx="4536758" cy="625445"/>
          </a:xfrm>
        </p:spPr>
        <p:txBody>
          <a:bodyPr/>
          <a:lstStyle>
            <a:lvl1pPr marL="0" indent="0">
              <a:buNone/>
              <a:defRPr sz="1100"/>
            </a:lvl1pPr>
            <a:lvl2pPr marL="351541" indent="0">
              <a:buNone/>
              <a:defRPr sz="900"/>
            </a:lvl2pPr>
            <a:lvl3pPr marL="703082" indent="0">
              <a:buNone/>
              <a:defRPr sz="800"/>
            </a:lvl3pPr>
            <a:lvl4pPr marL="1054623" indent="0">
              <a:buNone/>
              <a:defRPr sz="700"/>
            </a:lvl4pPr>
            <a:lvl5pPr marL="1406164" indent="0">
              <a:buNone/>
              <a:defRPr sz="700"/>
            </a:lvl5pPr>
            <a:lvl6pPr marL="1757705" indent="0">
              <a:buNone/>
              <a:defRPr sz="700"/>
            </a:lvl6pPr>
            <a:lvl7pPr marL="2109246" indent="0">
              <a:buNone/>
              <a:defRPr sz="700"/>
            </a:lvl7pPr>
            <a:lvl8pPr marL="2460788" indent="0">
              <a:buNone/>
              <a:defRPr sz="700"/>
            </a:lvl8pPr>
            <a:lvl9pPr marL="281232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29" y="263884"/>
            <a:ext cx="3533682" cy="2798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back01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7561263" cy="532923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6617" y="1125823"/>
            <a:ext cx="6788032" cy="386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7529" y="263884"/>
            <a:ext cx="3068724" cy="2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19421" y="5179463"/>
            <a:ext cx="146829" cy="143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fld id="{01BCEAC8-DE28-4848-9112-2BB26D843212}" type="slidenum">
              <a:rPr lang="en-US" altLang="zh-TW" sz="900">
                <a:solidFill>
                  <a:schemeClr val="tx1"/>
                </a:solidFill>
                <a:latin typeface="+mj-lt"/>
                <a:ea typeface="新細明體" pitchFamily="-107" charset="-120"/>
                <a:cs typeface="+mn-cs"/>
              </a:rPr>
              <a:pPr algn="ctr">
                <a:defRPr/>
              </a:pPr>
              <a:t>‹#›</a:t>
            </a:fld>
            <a:endParaRPr lang="en-US" altLang="zh-TW" sz="900" dirty="0">
              <a:solidFill>
                <a:schemeClr val="tx1"/>
              </a:solidFill>
              <a:latin typeface="+mj-lt"/>
              <a:ea typeface="新細明體" pitchFamily="-107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rgbClr val="223C9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003399"/>
          </a:solidFill>
          <a:latin typeface="Trebuchet MS" pitchFamily="34" charset="0"/>
          <a:ea typeface="SimHei" pitchFamily="2" charset="-122"/>
          <a:cs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003399"/>
          </a:solidFill>
          <a:latin typeface="Trebuchet MS" pitchFamily="34" charset="0"/>
          <a:ea typeface="SimHei" pitchFamily="2" charset="-122"/>
          <a:cs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003399"/>
          </a:solidFill>
          <a:latin typeface="Trebuchet MS" pitchFamily="34" charset="0"/>
          <a:ea typeface="SimHei" pitchFamily="2" charset="-122"/>
          <a:cs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003399"/>
          </a:solidFill>
          <a:latin typeface="Trebuchet MS" pitchFamily="34" charset="0"/>
          <a:ea typeface="SimHei" pitchFamily="2" charset="-122"/>
          <a:cs typeface="Tahoma" pitchFamily="34" charset="0"/>
        </a:defRPr>
      </a:lvl5pPr>
      <a:lvl6pPr marL="351541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D04500"/>
          </a:solidFill>
          <a:latin typeface="Trebuchet MS" pitchFamily="34" charset="0"/>
          <a:ea typeface="SimHei" pitchFamily="2" charset="-122"/>
          <a:cs typeface="Tahoma" pitchFamily="34" charset="0"/>
        </a:defRPr>
      </a:lvl6pPr>
      <a:lvl7pPr marL="703082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D04500"/>
          </a:solidFill>
          <a:latin typeface="Trebuchet MS" pitchFamily="34" charset="0"/>
          <a:ea typeface="SimHei" pitchFamily="2" charset="-122"/>
          <a:cs typeface="Tahoma" pitchFamily="34" charset="0"/>
        </a:defRPr>
      </a:lvl7pPr>
      <a:lvl8pPr marL="1054623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D04500"/>
          </a:solidFill>
          <a:latin typeface="Trebuchet MS" pitchFamily="34" charset="0"/>
          <a:ea typeface="SimHei" pitchFamily="2" charset="-122"/>
          <a:cs typeface="Tahoma" pitchFamily="34" charset="0"/>
        </a:defRPr>
      </a:lvl8pPr>
      <a:lvl9pPr marL="1406164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2100" b="1">
          <a:solidFill>
            <a:srgbClr val="D04500"/>
          </a:solidFill>
          <a:latin typeface="Trebuchet MS" pitchFamily="34" charset="0"/>
          <a:ea typeface="SimHei" pitchFamily="2" charset="-122"/>
          <a:cs typeface="Tahoma" pitchFamily="34" charset="0"/>
        </a:defRPr>
      </a:lvl9pPr>
    </p:titleStyle>
    <p:bodyStyle>
      <a:lvl1pPr marL="245347" indent="-245347" algn="l" rtl="0" eaLnBrk="0" fontAlgn="base" hangingPunct="0">
        <a:spcBef>
          <a:spcPct val="55000"/>
        </a:spcBef>
        <a:spcAft>
          <a:spcPct val="0"/>
        </a:spcAft>
        <a:buSzPct val="100000"/>
        <a:buFontTx/>
        <a:buBlip>
          <a:blip r:embed="rId13"/>
        </a:buBlip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440647" indent="-1940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kumimoji="1" sz="1400">
          <a:solidFill>
            <a:schemeClr val="tx1"/>
          </a:solidFill>
          <a:latin typeface="+mn-lt"/>
          <a:ea typeface="+mn-ea"/>
          <a:cs typeface="+mn-cs"/>
        </a:defRPr>
      </a:lvl2pPr>
      <a:lvl3pPr marL="618859" indent="-176992" algn="l" rtl="0" eaLnBrk="0" fontAlgn="base" hangingPunct="0">
        <a:spcBef>
          <a:spcPct val="20000"/>
        </a:spcBef>
        <a:spcAft>
          <a:spcPct val="0"/>
        </a:spcAft>
        <a:buClr>
          <a:srgbClr val="789ADE"/>
        </a:buClr>
        <a:buSzPct val="90000"/>
        <a:buFont typeface="Wingdings 2" pitchFamily="18" charset="2"/>
        <a:buChar char="¡"/>
        <a:defRPr kumimoji="1" sz="1200">
          <a:solidFill>
            <a:schemeClr val="tx1"/>
          </a:solidFill>
          <a:latin typeface="+mn-lt"/>
          <a:ea typeface="+mn-ea"/>
          <a:cs typeface="+mn-cs"/>
        </a:defRPr>
      </a:lvl3pPr>
      <a:lvl4pPr marL="1230394" indent="-175771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Arial" charset="0"/>
          <a:ea typeface="+mn-ea"/>
        </a:defRPr>
      </a:lvl4pPr>
      <a:lvl5pPr marL="1581935" indent="-175771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Arial" charset="0"/>
          <a:ea typeface="+mn-ea"/>
        </a:defRPr>
      </a:lvl5pPr>
      <a:lvl6pPr marL="1933476" indent="-17577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Arial" charset="0"/>
          <a:ea typeface="+mn-ea"/>
        </a:defRPr>
      </a:lvl6pPr>
      <a:lvl7pPr marL="2285017" indent="-17577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Arial" charset="0"/>
          <a:ea typeface="+mn-ea"/>
        </a:defRPr>
      </a:lvl7pPr>
      <a:lvl8pPr marL="2636558" indent="-17577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Arial" charset="0"/>
          <a:ea typeface="+mn-ea"/>
        </a:defRPr>
      </a:lvl8pPr>
      <a:lvl9pPr marL="2988099" indent="-17577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541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3082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623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6164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7705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9246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0788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2329" algn="l" defTabSz="7030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jpeg"/><Relationship Id="rId7" Type="http://schemas.openxmlformats.org/officeDocument/2006/relationships/image" Target="../media/image38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ove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37466"/>
            <a:ext cx="7561263" cy="5329238"/>
          </a:xfrm>
          <a:prstGeom prst="rect">
            <a:avLst/>
          </a:prstGeom>
        </p:spPr>
      </p:pic>
      <p:sp>
        <p:nvSpPr>
          <p:cNvPr id="12" name="雙波浪線 11"/>
          <p:cNvSpPr/>
          <p:nvPr/>
        </p:nvSpPr>
        <p:spPr bwMode="auto">
          <a:xfrm rot="21023692">
            <a:off x="18576" y="4083943"/>
            <a:ext cx="7193036" cy="827002"/>
          </a:xfrm>
          <a:prstGeom prst="doubleWave">
            <a:avLst>
              <a:gd name="adj1" fmla="val 12500"/>
              <a:gd name="adj2" fmla="val 489"/>
            </a:avLst>
          </a:prstGeom>
          <a:gradFill flip="none" rotWithShape="1">
            <a:gsLst>
              <a:gs pos="0">
                <a:srgbClr val="FFC000"/>
              </a:gs>
              <a:gs pos="50000">
                <a:schemeClr val="bg1"/>
              </a:gs>
              <a:gs pos="99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20000" tIns="39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 sz="2000">
              <a:ea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 rot="21232022">
            <a:off x="87887" y="4266517"/>
            <a:ext cx="71281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1800" b="1" i="1" dirty="0" smtClean="0">
                <a:ln w="28575">
                  <a:noFill/>
                </a:ln>
                <a:latin typeface="+mn-lt"/>
              </a:rPr>
              <a:t>The HKICPA </a:t>
            </a:r>
            <a:r>
              <a:rPr lang="en-US" altLang="zh-HK" sz="1800" b="1" i="1" dirty="0">
                <a:ln w="28575">
                  <a:noFill/>
                </a:ln>
                <a:latin typeface="+mn-lt"/>
              </a:rPr>
              <a:t>Accounting and Business Management Case Competition 2019-20</a:t>
            </a:r>
            <a:endParaRPr lang="zh-HK" altLang="en-US" sz="1800" b="1" i="1" dirty="0">
              <a:ln w="28575">
                <a:noFill/>
              </a:ln>
              <a:latin typeface="+mn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00126"/>
              </p:ext>
            </p:extLst>
          </p:nvPr>
        </p:nvGraphicFramePr>
        <p:xfrm>
          <a:off x="295368" y="1911914"/>
          <a:ext cx="279031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0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144">
                <a:tc>
                  <a:txBody>
                    <a:bodyPr/>
                    <a:lstStyle/>
                    <a:p>
                      <a:pPr marL="0" marR="0" lvl="0" indent="0" algn="l" defTabSz="703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Mission and Vision</a:t>
                      </a:r>
                      <a:endParaRPr lang="zh-HK" altLang="en-US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31604"/>
              </p:ext>
            </p:extLst>
          </p:nvPr>
        </p:nvGraphicFramePr>
        <p:xfrm>
          <a:off x="295368" y="2399594"/>
          <a:ext cx="279031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0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144">
                <a:tc>
                  <a:txBody>
                    <a:bodyPr/>
                    <a:lstStyle/>
                    <a:p>
                      <a:pPr marL="0" marR="0" lvl="0" indent="0" algn="l" defTabSz="703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Operating Model</a:t>
                      </a:r>
                      <a:endParaRPr lang="zh-HK" altLang="en-US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67390"/>
              </p:ext>
            </p:extLst>
          </p:nvPr>
        </p:nvGraphicFramePr>
        <p:xfrm>
          <a:off x="295368" y="2880643"/>
          <a:ext cx="279031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0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144">
                <a:tc>
                  <a:txBody>
                    <a:bodyPr/>
                    <a:lstStyle/>
                    <a:p>
                      <a:pPr marL="0" marR="0" lvl="0" indent="0" algn="l" defTabSz="703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Financial Highlights</a:t>
                      </a:r>
                      <a:endParaRPr lang="zh-HK" altLang="en-US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25783"/>
              </p:ext>
            </p:extLst>
          </p:nvPr>
        </p:nvGraphicFramePr>
        <p:xfrm>
          <a:off x="295368" y="3357865"/>
          <a:ext cx="279031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0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144">
                <a:tc>
                  <a:txBody>
                    <a:bodyPr/>
                    <a:lstStyle/>
                    <a:p>
                      <a:pPr marL="0" marR="0" lvl="0" indent="0" algn="l" defTabSz="703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Community Involvements</a:t>
                      </a:r>
                      <a:endParaRPr lang="zh-HK" altLang="en-US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35578"/>
              </p:ext>
            </p:extLst>
          </p:nvPr>
        </p:nvGraphicFramePr>
        <p:xfrm>
          <a:off x="295368" y="3816747"/>
          <a:ext cx="279031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0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144">
                <a:tc>
                  <a:txBody>
                    <a:bodyPr/>
                    <a:lstStyle/>
                    <a:p>
                      <a:pPr marL="0" marR="0" lvl="0" indent="0" algn="l" defTabSz="703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Future Plan and Strategies</a:t>
                      </a:r>
                      <a:endParaRPr lang="zh-HK" altLang="en-US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ack02-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61263" cy="5329238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267531" y="263884"/>
            <a:ext cx="521242" cy="279827"/>
          </a:xfrm>
        </p:spPr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31657" y="5179463"/>
            <a:ext cx="122357" cy="143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fld id="{01BCEAC8-DE28-4848-9112-2BB26D843212}" type="slidenum">
              <a:rPr lang="en-US" altLang="zh-TW" sz="900">
                <a:latin typeface="+mj-lt"/>
                <a:ea typeface="新細明體" pitchFamily="-107" charset="-120"/>
                <a:cs typeface="+mn-cs"/>
              </a:rPr>
              <a:pPr algn="ctr">
                <a:defRPr/>
              </a:pPr>
              <a:t>9</a:t>
            </a:fld>
            <a:endParaRPr lang="en-US" altLang="zh-TW" sz="900" dirty="0">
              <a:latin typeface="+mj-lt"/>
              <a:ea typeface="新細明體" pitchFamily="-107" charset="-120"/>
              <a:cs typeface="+mn-cs"/>
            </a:endParaRPr>
          </a:p>
        </p:txBody>
      </p:sp>
      <p:pic>
        <p:nvPicPr>
          <p:cNvPr id="13" name="圖片 12" descr="Appreciate-Exquisite-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6455" y="1237735"/>
            <a:ext cx="4389328" cy="17660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267529" y="265298"/>
            <a:ext cx="3738127" cy="2769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223C9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5pPr>
            <a:lvl6pPr marL="351541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6pPr>
            <a:lvl7pPr marL="70308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7pPr>
            <a:lvl8pPr marL="105462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8pPr>
            <a:lvl9pPr marL="140616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9pPr>
          </a:lstStyle>
          <a:p>
            <a:r>
              <a:rPr lang="en-US" altLang="zh-HK" kern="0" dirty="0" smtClean="0"/>
              <a:t>Mission and Vision</a:t>
            </a:r>
            <a:endParaRPr lang="zh-TW" altLang="zh-HK" sz="1200" kern="0" dirty="0"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6177" y="1224459"/>
            <a:ext cx="6444716" cy="792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45347" indent="-245347" algn="l" rtl="0" eaLnBrk="0" fontAlgn="base" hangingPunct="0">
              <a:spcBef>
                <a:spcPct val="55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kumimoji="1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647" indent="-1940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¡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8859" indent="-1769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9ADE"/>
              </a:buClr>
              <a:buSzPct val="90000"/>
              <a:buFont typeface="Wingdings 2" pitchFamily="18" charset="2"/>
              <a:buChar char="¡"/>
              <a:defRPr kumimoji="1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394" indent="-17577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1581935" indent="-17577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1933476" indent="-175771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285017" indent="-175771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2636558" indent="-175771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2988099" indent="-175771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just"/>
            <a:r>
              <a:rPr lang="en-US" sz="1400" dirty="0" smtClean="0"/>
              <a:t>To </a:t>
            </a:r>
            <a:r>
              <a:rPr lang="en-US" sz="1400" dirty="0"/>
              <a:t>be the leading department store operator in Hong </a:t>
            </a:r>
            <a:r>
              <a:rPr lang="en-US" sz="1400" dirty="0" smtClean="0"/>
              <a:t>Kong</a:t>
            </a:r>
          </a:p>
          <a:p>
            <a:pPr algn="just"/>
            <a:r>
              <a:rPr lang="en-US" altLang="zh-HK" sz="1400" kern="0" dirty="0" smtClean="0"/>
              <a:t>Provide </a:t>
            </a:r>
            <a:r>
              <a:rPr lang="en-US" altLang="zh-HK" sz="1400" kern="0" dirty="0"/>
              <a:t>our customers with goods and services of finest quality</a:t>
            </a:r>
            <a:endParaRPr lang="en-US" altLang="zh-HK" sz="1400" kern="0" dirty="0" smtClean="0"/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endParaRPr lang="en-US" altLang="zh-TW" sz="1300" kern="0" dirty="0"/>
          </a:p>
        </p:txBody>
      </p:sp>
      <p:pic>
        <p:nvPicPr>
          <p:cNvPr id="4" name="圖片 3" descr="pic0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344" y="2427875"/>
            <a:ext cx="2181181" cy="2685850"/>
          </a:xfrm>
          <a:prstGeom prst="rect">
            <a:avLst/>
          </a:prstGeom>
        </p:spPr>
      </p:pic>
      <p:pic>
        <p:nvPicPr>
          <p:cNvPr id="5" name="圖片 4" descr="pic03.jpg"/>
          <p:cNvPicPr>
            <a:picLocks noChangeAspect="1"/>
          </p:cNvPicPr>
          <p:nvPr/>
        </p:nvPicPr>
        <p:blipFill>
          <a:blip r:embed="rId5" cstate="print"/>
          <a:srcRect r="2828"/>
          <a:stretch>
            <a:fillRect/>
          </a:stretch>
        </p:blipFill>
        <p:spPr>
          <a:xfrm>
            <a:off x="2391525" y="2664619"/>
            <a:ext cx="4686752" cy="24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8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pic03.jpg"/>
          <p:cNvPicPr>
            <a:picLocks noChangeAspect="1"/>
          </p:cNvPicPr>
          <p:nvPr/>
        </p:nvPicPr>
        <p:blipFill>
          <a:blip r:embed="rId3" cstate="print"/>
          <a:srcRect r="2828"/>
          <a:stretch>
            <a:fillRect/>
          </a:stretch>
        </p:blipFill>
        <p:spPr>
          <a:xfrm>
            <a:off x="-1899" y="2952651"/>
            <a:ext cx="4828756" cy="216681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259" y="936427"/>
            <a:ext cx="6829772" cy="2376264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altLang="zh-HK" sz="1400" b="1" dirty="0"/>
              <a:t>1) </a:t>
            </a:r>
            <a:r>
              <a:rPr lang="en-US" altLang="zh-HK" sz="1400" b="1" u="sng" dirty="0"/>
              <a:t>Distinctive Characteristics</a:t>
            </a:r>
          </a:p>
          <a:p>
            <a:pPr algn="just"/>
            <a:r>
              <a:rPr lang="en-US" altLang="zh-HK" sz="1400" dirty="0" smtClean="0"/>
              <a:t>Business model: </a:t>
            </a:r>
            <a:r>
              <a:rPr lang="en-US" altLang="zh-HK" sz="1400" i="1" dirty="0" smtClean="0"/>
              <a:t>Department store – “Shops-in-shop”</a:t>
            </a:r>
          </a:p>
          <a:p>
            <a:pPr algn="just"/>
            <a:r>
              <a:rPr lang="en-US" altLang="zh-HK" sz="1400" dirty="0" smtClean="0"/>
              <a:t>Strong brand equity and customer loyalty</a:t>
            </a:r>
          </a:p>
          <a:p>
            <a:pPr algn="just"/>
            <a:r>
              <a:rPr lang="en-US" altLang="zh-HK" sz="1400" dirty="0" smtClean="0"/>
              <a:t>Close relationship with brands</a:t>
            </a:r>
          </a:p>
          <a:p>
            <a:pPr algn="just"/>
            <a:r>
              <a:rPr lang="en-US" altLang="zh-HK" sz="1400" dirty="0"/>
              <a:t>Whole store promotion and festival events (e.g. Thankful Week, Christmas, etc.</a:t>
            </a:r>
            <a:r>
              <a:rPr lang="en-US" altLang="zh-HK" sz="1400" dirty="0" smtClean="0"/>
              <a:t>)</a:t>
            </a:r>
            <a:endParaRPr lang="en-US" altLang="zh-HK" sz="1400" dirty="0"/>
          </a:p>
          <a:p>
            <a:pPr algn="just"/>
            <a:r>
              <a:rPr lang="en-US" altLang="zh-HK" sz="1400" dirty="0" smtClean="0"/>
              <a:t>Central </a:t>
            </a:r>
            <a:r>
              <a:rPr lang="en-US" altLang="zh-HK" sz="1400" dirty="0"/>
              <a:t>cashier arrangement</a:t>
            </a:r>
            <a:endParaRPr lang="en-US" altLang="zh-HK" sz="1400" dirty="0" smtClean="0"/>
          </a:p>
          <a:p>
            <a:pPr algn="just"/>
            <a:r>
              <a:rPr lang="en-US" altLang="zh-HK" sz="1400" dirty="0" smtClean="0"/>
              <a:t>Customer loyalty program – SOGO Rewards</a:t>
            </a:r>
          </a:p>
          <a:p>
            <a:pPr algn="just"/>
            <a:endParaRPr lang="en-US" altLang="zh-HK" sz="1400" dirty="0" smtClean="0"/>
          </a:p>
          <a:p>
            <a:pPr algn="just"/>
            <a:endParaRPr lang="en-US" altLang="zh-HK" sz="1400" dirty="0"/>
          </a:p>
          <a:p>
            <a:pPr marL="0" indent="0">
              <a:buNone/>
            </a:pPr>
            <a:endParaRPr lang="en-US" altLang="zh-HK" sz="1400" dirty="0"/>
          </a:p>
          <a:p>
            <a:endParaRPr lang="en-US" altLang="zh-HK" sz="1400" dirty="0"/>
          </a:p>
          <a:p>
            <a:pPr marL="0" indent="0" algn="just" eaLnBrk="1" hangingPunct="1">
              <a:lnSpc>
                <a:spcPct val="120000"/>
              </a:lnSpc>
              <a:buNone/>
            </a:pPr>
            <a:endParaRPr lang="en-US" altLang="zh-TW" sz="13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7529" y="265298"/>
            <a:ext cx="1965282" cy="276999"/>
          </a:xfrm>
        </p:spPr>
        <p:txBody>
          <a:bodyPr/>
          <a:lstStyle/>
          <a:p>
            <a:r>
              <a:rPr lang="en-US" altLang="zh-TW" dirty="0">
                <a:effectLst/>
              </a:rPr>
              <a:t>Operating Model</a:t>
            </a:r>
            <a:endParaRPr lang="zh-TW" altLang="zh-HK" dirty="0">
              <a:effectLst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3" y="2841064"/>
            <a:ext cx="308677" cy="3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7" y="2462109"/>
            <a:ext cx="867948" cy="139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pic11-came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3171" y="3049830"/>
            <a:ext cx="818573" cy="684076"/>
          </a:xfrm>
          <a:prstGeom prst="rect">
            <a:avLst/>
          </a:prstGeom>
        </p:spPr>
      </p:pic>
      <p:pic>
        <p:nvPicPr>
          <p:cNvPr id="10" name="圖片 9" descr="pic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978663" y="3991870"/>
            <a:ext cx="1474376" cy="11559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26" y="1229240"/>
            <a:ext cx="1978286" cy="38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37033"/>
              </p:ext>
            </p:extLst>
          </p:nvPr>
        </p:nvGraphicFramePr>
        <p:xfrm>
          <a:off x="360251" y="1576635"/>
          <a:ext cx="2376264" cy="1767840"/>
        </p:xfrm>
        <a:graphic>
          <a:graphicData uri="http://schemas.openxmlformats.org/drawingml/2006/table">
            <a:tbl>
              <a:tblPr firstRow="1" bandRow="1">
                <a:solidFill>
                  <a:srgbClr val="FEF2E2"/>
                </a:solidFill>
                <a:tableStyleId>{F5AB1C69-6EDB-4FF4-983F-18BD219EF322}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Opened since May 1985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0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Flagship store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Property ownership: 100%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000" b="0" i="0" u="none" strike="noStrik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000" b="0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product offerings ranging from luxury brands, fashion, cosmetics, watches and jewelries, accessories, home appliances to food and beverages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E2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72007" y="1148231"/>
            <a:ext cx="2736516" cy="468000"/>
            <a:chOff x="3902836" y="1304764"/>
            <a:chExt cx="3556039" cy="633160"/>
          </a:xfrm>
        </p:grpSpPr>
        <p:sp>
          <p:nvSpPr>
            <p:cNvPr id="26" name="圓角化同側角落矩形 25"/>
            <p:cNvSpPr/>
            <p:nvPr/>
          </p:nvSpPr>
          <p:spPr bwMode="auto">
            <a:xfrm rot="5400000">
              <a:off x="5651824" y="69894"/>
              <a:ext cx="511200" cy="3102902"/>
            </a:xfrm>
            <a:prstGeom prst="round2SameRect">
              <a:avLst>
                <a:gd name="adj1" fmla="val 30083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659873" y="1430212"/>
              <a:ext cx="2190851" cy="38036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kern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3902836" y="1304764"/>
              <a:ext cx="633160" cy="6331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88900" sx="90000" sy="9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03082"/>
              <a:endParaRPr lang="zh-TW" altLang="en-US">
                <a:ea typeface="新細明體" pitchFamily="18" charset="-120"/>
              </a:endParaRPr>
            </a:p>
          </p:txBody>
        </p:sp>
        <p:pic>
          <p:nvPicPr>
            <p:cNvPr id="29" name="圖片 28" descr="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0365" y="1340768"/>
              <a:ext cx="558102" cy="561152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63523"/>
              </p:ext>
            </p:extLst>
          </p:nvPr>
        </p:nvGraphicFramePr>
        <p:xfrm>
          <a:off x="5040771" y="3596503"/>
          <a:ext cx="2376264" cy="1300364"/>
        </p:xfrm>
        <a:graphic>
          <a:graphicData uri="http://schemas.openxmlformats.org/drawingml/2006/table">
            <a:tbl>
              <a:tblPr firstRow="1" bandRow="1">
                <a:solidFill>
                  <a:srgbClr val="FEF2E2"/>
                </a:solidFill>
                <a:tableStyleId>{F5AB1C69-6EDB-4FF4-983F-18BD219EF322}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0036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en-US" altLang="zh-HK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SOGO TST opened since Nov 2014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altLang="zh-HK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Property ownership: leased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 offerings include fashion, cosmetics, watches and jewelries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E2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86324" y="216347"/>
            <a:ext cx="2042226" cy="443198"/>
          </a:xfrm>
        </p:spPr>
        <p:txBody>
          <a:bodyPr/>
          <a:lstStyle/>
          <a:p>
            <a:r>
              <a:rPr lang="en-US" altLang="zh-HK" dirty="0"/>
              <a:t>Operating Model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TW" altLang="zh-HK" sz="1200" dirty="0">
              <a:effectLst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644727" y="3184630"/>
            <a:ext cx="2880532" cy="468000"/>
            <a:chOff x="3902836" y="1304764"/>
            <a:chExt cx="3556039" cy="633160"/>
          </a:xfrm>
        </p:grpSpPr>
        <p:sp>
          <p:nvSpPr>
            <p:cNvPr id="12" name="圓角化同側角落矩形 11"/>
            <p:cNvSpPr/>
            <p:nvPr/>
          </p:nvSpPr>
          <p:spPr bwMode="auto">
            <a:xfrm rot="5400000">
              <a:off x="5651824" y="69894"/>
              <a:ext cx="511200" cy="3102902"/>
            </a:xfrm>
            <a:prstGeom prst="round2SameRect">
              <a:avLst>
                <a:gd name="adj1" fmla="val 30083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59873" y="1430212"/>
              <a:ext cx="2190851" cy="38036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kern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14" name="橢圓 13"/>
            <p:cNvSpPr/>
            <p:nvPr/>
          </p:nvSpPr>
          <p:spPr bwMode="auto">
            <a:xfrm>
              <a:off x="3902836" y="1304764"/>
              <a:ext cx="633160" cy="6331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88900" sx="90000" sy="9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03082"/>
              <a:endParaRPr lang="zh-TW" altLang="en-US">
                <a:ea typeface="新細明體" pitchFamily="18" charset="-120"/>
              </a:endParaRPr>
            </a:p>
          </p:txBody>
        </p:sp>
        <p:pic>
          <p:nvPicPr>
            <p:cNvPr id="15" name="圖片 14" descr="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0365" y="1340768"/>
              <a:ext cx="558102" cy="56115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矩形 23"/>
          <p:cNvSpPr/>
          <p:nvPr/>
        </p:nvSpPr>
        <p:spPr>
          <a:xfrm>
            <a:off x="665001" y="1256243"/>
            <a:ext cx="955390" cy="2308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rPr>
              <a:t>SOGO CWB</a:t>
            </a:r>
          </a:p>
        </p:txBody>
      </p:sp>
      <p:sp>
        <p:nvSpPr>
          <p:cNvPr id="35" name="矩形 34"/>
          <p:cNvSpPr/>
          <p:nvPr/>
        </p:nvSpPr>
        <p:spPr>
          <a:xfrm>
            <a:off x="5234430" y="3308471"/>
            <a:ext cx="886461" cy="2308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rPr>
              <a:t>SOGO TST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95" y="3566125"/>
            <a:ext cx="1989863" cy="148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48" y="1256243"/>
            <a:ext cx="2539486" cy="166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591527" y="4295677"/>
            <a:ext cx="9509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50" b="1" dirty="0"/>
              <a:t>Causeway Bay</a:t>
            </a:r>
          </a:p>
          <a:p>
            <a:pPr algn="ctr"/>
            <a:r>
              <a:rPr lang="en-US" altLang="zh-HK" sz="850" b="1" dirty="0"/>
              <a:t>(“CWB”)</a:t>
            </a:r>
            <a:endParaRPr lang="zh-HK" altLang="en-US" sz="85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48270" y="3381533"/>
            <a:ext cx="9268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50" b="1" dirty="0"/>
              <a:t>Tsim Sha Tsui</a:t>
            </a:r>
          </a:p>
          <a:p>
            <a:pPr algn="ctr"/>
            <a:r>
              <a:rPr lang="en-US" altLang="zh-HK" sz="850" b="1" dirty="0"/>
              <a:t>(“TST”)</a:t>
            </a:r>
            <a:endParaRPr lang="zh-HK" altLang="en-US" sz="85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31" y="4059761"/>
            <a:ext cx="203092" cy="19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81" y="3554585"/>
            <a:ext cx="203092" cy="19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14130" y="786199"/>
            <a:ext cx="57600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b="1" dirty="0" smtClean="0">
                <a:latin typeface="+mn-lt"/>
              </a:rPr>
              <a:t>2) </a:t>
            </a:r>
            <a:r>
              <a:rPr lang="en-US" altLang="zh-HK" sz="1400" b="1" u="sng" dirty="0" smtClean="0">
                <a:latin typeface="+mn-lt"/>
              </a:rPr>
              <a:t>Property ownership and un-paralleled location</a:t>
            </a:r>
            <a:endParaRPr lang="en-US" altLang="zh-HK" sz="1400" b="1" u="sng" dirty="0">
              <a:latin typeface="+mn-lt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19259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 rot="5400000">
            <a:off x="-1780432" y="2827344"/>
            <a:ext cx="4060867" cy="135017"/>
          </a:xfrm>
          <a:custGeom>
            <a:avLst/>
            <a:gdLst/>
            <a:ahLst/>
            <a:cxnLst>
              <a:cxn ang="0">
                <a:pos x="815" y="7"/>
              </a:cxn>
              <a:cxn ang="0">
                <a:pos x="349" y="2"/>
              </a:cxn>
              <a:cxn ang="0">
                <a:pos x="617" y="9"/>
              </a:cxn>
              <a:cxn ang="0">
                <a:pos x="347" y="7"/>
              </a:cxn>
              <a:cxn ang="0">
                <a:pos x="546" y="17"/>
              </a:cxn>
              <a:cxn ang="0">
                <a:pos x="316" y="19"/>
              </a:cxn>
              <a:cxn ang="0">
                <a:pos x="312" y="27"/>
              </a:cxn>
              <a:cxn ang="0">
                <a:pos x="44" y="42"/>
              </a:cxn>
              <a:cxn ang="0">
                <a:pos x="51" y="57"/>
              </a:cxn>
              <a:cxn ang="0">
                <a:pos x="53" y="71"/>
              </a:cxn>
              <a:cxn ang="0">
                <a:pos x="42" y="92"/>
              </a:cxn>
              <a:cxn ang="0">
                <a:pos x="48" y="104"/>
              </a:cxn>
              <a:cxn ang="0">
                <a:pos x="48" y="117"/>
              </a:cxn>
              <a:cxn ang="0">
                <a:pos x="40" y="129"/>
              </a:cxn>
              <a:cxn ang="0">
                <a:pos x="32" y="140"/>
              </a:cxn>
              <a:cxn ang="0">
                <a:pos x="63" y="161"/>
              </a:cxn>
              <a:cxn ang="0">
                <a:pos x="74" y="173"/>
              </a:cxn>
              <a:cxn ang="0">
                <a:pos x="26" y="186"/>
              </a:cxn>
              <a:cxn ang="0">
                <a:pos x="9" y="194"/>
              </a:cxn>
              <a:cxn ang="0">
                <a:pos x="25" y="208"/>
              </a:cxn>
              <a:cxn ang="0">
                <a:pos x="11" y="219"/>
              </a:cxn>
              <a:cxn ang="0">
                <a:pos x="226" y="237"/>
              </a:cxn>
              <a:cxn ang="0">
                <a:pos x="1168" y="240"/>
              </a:cxn>
              <a:cxn ang="0">
                <a:pos x="1932" y="238"/>
              </a:cxn>
              <a:cxn ang="0">
                <a:pos x="2549" y="238"/>
              </a:cxn>
              <a:cxn ang="0">
                <a:pos x="3582" y="237"/>
              </a:cxn>
              <a:cxn ang="0">
                <a:pos x="4159" y="238"/>
              </a:cxn>
              <a:cxn ang="0">
                <a:pos x="4954" y="238"/>
              </a:cxn>
              <a:cxn ang="0">
                <a:pos x="5625" y="238"/>
              </a:cxn>
              <a:cxn ang="0">
                <a:pos x="6201" y="235"/>
              </a:cxn>
              <a:cxn ang="0">
                <a:pos x="6287" y="213"/>
              </a:cxn>
              <a:cxn ang="0">
                <a:pos x="6423" y="204"/>
              </a:cxn>
              <a:cxn ang="0">
                <a:pos x="6414" y="192"/>
              </a:cxn>
              <a:cxn ang="0">
                <a:pos x="6375" y="177"/>
              </a:cxn>
              <a:cxn ang="0">
                <a:pos x="6414" y="156"/>
              </a:cxn>
              <a:cxn ang="0">
                <a:pos x="6435" y="136"/>
              </a:cxn>
              <a:cxn ang="0">
                <a:pos x="6402" y="125"/>
              </a:cxn>
              <a:cxn ang="0">
                <a:pos x="6427" y="111"/>
              </a:cxn>
              <a:cxn ang="0">
                <a:pos x="6431" y="86"/>
              </a:cxn>
              <a:cxn ang="0">
                <a:pos x="6425" y="73"/>
              </a:cxn>
              <a:cxn ang="0">
                <a:pos x="6427" y="61"/>
              </a:cxn>
              <a:cxn ang="0">
                <a:pos x="6354" y="50"/>
              </a:cxn>
              <a:cxn ang="0">
                <a:pos x="6341" y="42"/>
              </a:cxn>
              <a:cxn ang="0">
                <a:pos x="6247" y="29"/>
              </a:cxn>
              <a:cxn ang="0">
                <a:pos x="5615" y="13"/>
              </a:cxn>
              <a:cxn ang="0">
                <a:pos x="4931" y="9"/>
              </a:cxn>
              <a:cxn ang="0">
                <a:pos x="4244" y="5"/>
              </a:cxn>
              <a:cxn ang="0">
                <a:pos x="3820" y="0"/>
              </a:cxn>
              <a:cxn ang="0">
                <a:pos x="4190" y="9"/>
              </a:cxn>
              <a:cxn ang="0">
                <a:pos x="3839" y="9"/>
              </a:cxn>
              <a:cxn ang="0">
                <a:pos x="4100" y="19"/>
              </a:cxn>
              <a:cxn ang="0">
                <a:pos x="3870" y="13"/>
              </a:cxn>
              <a:cxn ang="0">
                <a:pos x="3432" y="9"/>
              </a:cxn>
              <a:cxn ang="0">
                <a:pos x="2622" y="9"/>
              </a:cxn>
              <a:cxn ang="0">
                <a:pos x="2129" y="4"/>
              </a:cxn>
              <a:cxn ang="0">
                <a:pos x="2102" y="7"/>
              </a:cxn>
              <a:cxn ang="0">
                <a:pos x="2081" y="13"/>
              </a:cxn>
            </a:cxnLst>
            <a:rect l="0" t="0" r="r" b="b"/>
            <a:pathLst>
              <a:path w="6442" h="242">
                <a:moveTo>
                  <a:pt x="1951" y="9"/>
                </a:moveTo>
                <a:lnTo>
                  <a:pt x="1809" y="9"/>
                </a:lnTo>
                <a:lnTo>
                  <a:pt x="1644" y="9"/>
                </a:lnTo>
                <a:lnTo>
                  <a:pt x="1465" y="9"/>
                </a:lnTo>
                <a:lnTo>
                  <a:pt x="1283" y="9"/>
                </a:lnTo>
                <a:lnTo>
                  <a:pt x="1109" y="9"/>
                </a:lnTo>
                <a:lnTo>
                  <a:pt x="949" y="9"/>
                </a:lnTo>
                <a:lnTo>
                  <a:pt x="815" y="7"/>
                </a:lnTo>
                <a:lnTo>
                  <a:pt x="717" y="5"/>
                </a:lnTo>
                <a:lnTo>
                  <a:pt x="663" y="5"/>
                </a:lnTo>
                <a:lnTo>
                  <a:pt x="610" y="4"/>
                </a:lnTo>
                <a:lnTo>
                  <a:pt x="556" y="4"/>
                </a:lnTo>
                <a:lnTo>
                  <a:pt x="506" y="4"/>
                </a:lnTo>
                <a:lnTo>
                  <a:pt x="454" y="4"/>
                </a:lnTo>
                <a:lnTo>
                  <a:pt x="401" y="4"/>
                </a:lnTo>
                <a:lnTo>
                  <a:pt x="349" y="2"/>
                </a:lnTo>
                <a:lnTo>
                  <a:pt x="293" y="0"/>
                </a:lnTo>
                <a:lnTo>
                  <a:pt x="341" y="4"/>
                </a:lnTo>
                <a:lnTo>
                  <a:pt x="387" y="5"/>
                </a:lnTo>
                <a:lnTo>
                  <a:pt x="433" y="5"/>
                </a:lnTo>
                <a:lnTo>
                  <a:pt x="479" y="7"/>
                </a:lnTo>
                <a:lnTo>
                  <a:pt x="525" y="7"/>
                </a:lnTo>
                <a:lnTo>
                  <a:pt x="571" y="7"/>
                </a:lnTo>
                <a:lnTo>
                  <a:pt x="617" y="9"/>
                </a:lnTo>
                <a:lnTo>
                  <a:pt x="665" y="9"/>
                </a:lnTo>
                <a:lnTo>
                  <a:pt x="610" y="11"/>
                </a:lnTo>
                <a:lnTo>
                  <a:pt x="558" y="11"/>
                </a:lnTo>
                <a:lnTo>
                  <a:pt x="508" y="11"/>
                </a:lnTo>
                <a:lnTo>
                  <a:pt x="458" y="13"/>
                </a:lnTo>
                <a:lnTo>
                  <a:pt x="422" y="11"/>
                </a:lnTo>
                <a:lnTo>
                  <a:pt x="385" y="9"/>
                </a:lnTo>
                <a:lnTo>
                  <a:pt x="347" y="7"/>
                </a:lnTo>
                <a:lnTo>
                  <a:pt x="314" y="9"/>
                </a:lnTo>
                <a:lnTo>
                  <a:pt x="347" y="11"/>
                </a:lnTo>
                <a:lnTo>
                  <a:pt x="381" y="13"/>
                </a:lnTo>
                <a:lnTo>
                  <a:pt x="418" y="15"/>
                </a:lnTo>
                <a:lnTo>
                  <a:pt x="454" y="17"/>
                </a:lnTo>
                <a:lnTo>
                  <a:pt x="485" y="17"/>
                </a:lnTo>
                <a:lnTo>
                  <a:pt x="516" y="17"/>
                </a:lnTo>
                <a:lnTo>
                  <a:pt x="546" y="17"/>
                </a:lnTo>
                <a:lnTo>
                  <a:pt x="575" y="19"/>
                </a:lnTo>
                <a:lnTo>
                  <a:pt x="516" y="19"/>
                </a:lnTo>
                <a:lnTo>
                  <a:pt x="456" y="19"/>
                </a:lnTo>
                <a:lnTo>
                  <a:pt x="397" y="17"/>
                </a:lnTo>
                <a:lnTo>
                  <a:pt x="335" y="17"/>
                </a:lnTo>
                <a:lnTo>
                  <a:pt x="337" y="17"/>
                </a:lnTo>
                <a:lnTo>
                  <a:pt x="339" y="17"/>
                </a:lnTo>
                <a:lnTo>
                  <a:pt x="316" y="19"/>
                </a:lnTo>
                <a:lnTo>
                  <a:pt x="291" y="19"/>
                </a:lnTo>
                <a:lnTo>
                  <a:pt x="314" y="21"/>
                </a:lnTo>
                <a:lnTo>
                  <a:pt x="337" y="23"/>
                </a:lnTo>
                <a:lnTo>
                  <a:pt x="316" y="23"/>
                </a:lnTo>
                <a:lnTo>
                  <a:pt x="295" y="23"/>
                </a:lnTo>
                <a:lnTo>
                  <a:pt x="299" y="25"/>
                </a:lnTo>
                <a:lnTo>
                  <a:pt x="301" y="25"/>
                </a:lnTo>
                <a:lnTo>
                  <a:pt x="312" y="27"/>
                </a:lnTo>
                <a:lnTo>
                  <a:pt x="322" y="27"/>
                </a:lnTo>
                <a:lnTo>
                  <a:pt x="262" y="29"/>
                </a:lnTo>
                <a:lnTo>
                  <a:pt x="203" y="31"/>
                </a:lnTo>
                <a:lnTo>
                  <a:pt x="143" y="31"/>
                </a:lnTo>
                <a:lnTo>
                  <a:pt x="82" y="31"/>
                </a:lnTo>
                <a:lnTo>
                  <a:pt x="69" y="36"/>
                </a:lnTo>
                <a:lnTo>
                  <a:pt x="57" y="42"/>
                </a:lnTo>
                <a:lnTo>
                  <a:pt x="44" y="42"/>
                </a:lnTo>
                <a:lnTo>
                  <a:pt x="32" y="40"/>
                </a:lnTo>
                <a:lnTo>
                  <a:pt x="25" y="42"/>
                </a:lnTo>
                <a:lnTo>
                  <a:pt x="21" y="44"/>
                </a:lnTo>
                <a:lnTo>
                  <a:pt x="21" y="48"/>
                </a:lnTo>
                <a:lnTo>
                  <a:pt x="23" y="50"/>
                </a:lnTo>
                <a:lnTo>
                  <a:pt x="36" y="54"/>
                </a:lnTo>
                <a:lnTo>
                  <a:pt x="51" y="57"/>
                </a:lnTo>
                <a:lnTo>
                  <a:pt x="51" y="57"/>
                </a:lnTo>
                <a:lnTo>
                  <a:pt x="53" y="59"/>
                </a:lnTo>
                <a:lnTo>
                  <a:pt x="55" y="61"/>
                </a:lnTo>
                <a:lnTo>
                  <a:pt x="51" y="63"/>
                </a:lnTo>
                <a:lnTo>
                  <a:pt x="65" y="65"/>
                </a:lnTo>
                <a:lnTo>
                  <a:pt x="78" y="67"/>
                </a:lnTo>
                <a:lnTo>
                  <a:pt x="69" y="71"/>
                </a:lnTo>
                <a:lnTo>
                  <a:pt x="65" y="69"/>
                </a:lnTo>
                <a:lnTo>
                  <a:pt x="53" y="71"/>
                </a:lnTo>
                <a:lnTo>
                  <a:pt x="48" y="71"/>
                </a:lnTo>
                <a:lnTo>
                  <a:pt x="44" y="75"/>
                </a:lnTo>
                <a:lnTo>
                  <a:pt x="44" y="77"/>
                </a:lnTo>
                <a:lnTo>
                  <a:pt x="46" y="82"/>
                </a:lnTo>
                <a:lnTo>
                  <a:pt x="46" y="88"/>
                </a:lnTo>
                <a:lnTo>
                  <a:pt x="40" y="90"/>
                </a:lnTo>
                <a:lnTo>
                  <a:pt x="40" y="92"/>
                </a:lnTo>
                <a:lnTo>
                  <a:pt x="42" y="92"/>
                </a:lnTo>
                <a:lnTo>
                  <a:pt x="44" y="94"/>
                </a:lnTo>
                <a:lnTo>
                  <a:pt x="48" y="96"/>
                </a:lnTo>
                <a:lnTo>
                  <a:pt x="51" y="96"/>
                </a:lnTo>
                <a:lnTo>
                  <a:pt x="53" y="98"/>
                </a:lnTo>
                <a:lnTo>
                  <a:pt x="51" y="100"/>
                </a:lnTo>
                <a:lnTo>
                  <a:pt x="48" y="100"/>
                </a:lnTo>
                <a:lnTo>
                  <a:pt x="49" y="102"/>
                </a:lnTo>
                <a:lnTo>
                  <a:pt x="48" y="104"/>
                </a:lnTo>
                <a:lnTo>
                  <a:pt x="42" y="104"/>
                </a:lnTo>
                <a:lnTo>
                  <a:pt x="46" y="106"/>
                </a:lnTo>
                <a:lnTo>
                  <a:pt x="48" y="106"/>
                </a:lnTo>
                <a:lnTo>
                  <a:pt x="48" y="108"/>
                </a:lnTo>
                <a:lnTo>
                  <a:pt x="46" y="109"/>
                </a:lnTo>
                <a:lnTo>
                  <a:pt x="42" y="111"/>
                </a:lnTo>
                <a:lnTo>
                  <a:pt x="40" y="113"/>
                </a:lnTo>
                <a:lnTo>
                  <a:pt x="48" y="117"/>
                </a:lnTo>
                <a:lnTo>
                  <a:pt x="57" y="121"/>
                </a:lnTo>
                <a:lnTo>
                  <a:pt x="63" y="123"/>
                </a:lnTo>
                <a:lnTo>
                  <a:pt x="65" y="125"/>
                </a:lnTo>
                <a:lnTo>
                  <a:pt x="65" y="127"/>
                </a:lnTo>
                <a:lnTo>
                  <a:pt x="59" y="129"/>
                </a:lnTo>
                <a:lnTo>
                  <a:pt x="48" y="129"/>
                </a:lnTo>
                <a:lnTo>
                  <a:pt x="36" y="127"/>
                </a:lnTo>
                <a:lnTo>
                  <a:pt x="40" y="129"/>
                </a:lnTo>
                <a:lnTo>
                  <a:pt x="40" y="129"/>
                </a:lnTo>
                <a:lnTo>
                  <a:pt x="36" y="131"/>
                </a:lnTo>
                <a:lnTo>
                  <a:pt x="34" y="133"/>
                </a:lnTo>
                <a:lnTo>
                  <a:pt x="38" y="131"/>
                </a:lnTo>
                <a:lnTo>
                  <a:pt x="38" y="136"/>
                </a:lnTo>
                <a:lnTo>
                  <a:pt x="36" y="142"/>
                </a:lnTo>
                <a:lnTo>
                  <a:pt x="26" y="140"/>
                </a:lnTo>
                <a:lnTo>
                  <a:pt x="32" y="140"/>
                </a:lnTo>
                <a:lnTo>
                  <a:pt x="38" y="148"/>
                </a:lnTo>
                <a:lnTo>
                  <a:pt x="42" y="154"/>
                </a:lnTo>
                <a:lnTo>
                  <a:pt x="49" y="156"/>
                </a:lnTo>
                <a:lnTo>
                  <a:pt x="46" y="156"/>
                </a:lnTo>
                <a:lnTo>
                  <a:pt x="40" y="156"/>
                </a:lnTo>
                <a:lnTo>
                  <a:pt x="36" y="156"/>
                </a:lnTo>
                <a:lnTo>
                  <a:pt x="48" y="160"/>
                </a:lnTo>
                <a:lnTo>
                  <a:pt x="63" y="161"/>
                </a:lnTo>
                <a:lnTo>
                  <a:pt x="44" y="163"/>
                </a:lnTo>
                <a:lnTo>
                  <a:pt x="67" y="169"/>
                </a:lnTo>
                <a:lnTo>
                  <a:pt x="65" y="169"/>
                </a:lnTo>
                <a:lnTo>
                  <a:pt x="53" y="169"/>
                </a:lnTo>
                <a:lnTo>
                  <a:pt x="44" y="167"/>
                </a:lnTo>
                <a:lnTo>
                  <a:pt x="49" y="169"/>
                </a:lnTo>
                <a:lnTo>
                  <a:pt x="46" y="171"/>
                </a:lnTo>
                <a:lnTo>
                  <a:pt x="74" y="173"/>
                </a:lnTo>
                <a:lnTo>
                  <a:pt x="71" y="175"/>
                </a:lnTo>
                <a:lnTo>
                  <a:pt x="57" y="177"/>
                </a:lnTo>
                <a:lnTo>
                  <a:pt x="42" y="177"/>
                </a:lnTo>
                <a:lnTo>
                  <a:pt x="28" y="175"/>
                </a:lnTo>
                <a:lnTo>
                  <a:pt x="13" y="173"/>
                </a:lnTo>
                <a:lnTo>
                  <a:pt x="26" y="181"/>
                </a:lnTo>
                <a:lnTo>
                  <a:pt x="40" y="188"/>
                </a:lnTo>
                <a:lnTo>
                  <a:pt x="26" y="186"/>
                </a:lnTo>
                <a:lnTo>
                  <a:pt x="15" y="185"/>
                </a:lnTo>
                <a:lnTo>
                  <a:pt x="13" y="186"/>
                </a:lnTo>
                <a:lnTo>
                  <a:pt x="0" y="185"/>
                </a:lnTo>
                <a:lnTo>
                  <a:pt x="9" y="188"/>
                </a:lnTo>
                <a:lnTo>
                  <a:pt x="23" y="194"/>
                </a:lnTo>
                <a:lnTo>
                  <a:pt x="7" y="192"/>
                </a:lnTo>
                <a:lnTo>
                  <a:pt x="0" y="190"/>
                </a:lnTo>
                <a:lnTo>
                  <a:pt x="9" y="194"/>
                </a:lnTo>
                <a:lnTo>
                  <a:pt x="23" y="198"/>
                </a:lnTo>
                <a:lnTo>
                  <a:pt x="38" y="202"/>
                </a:lnTo>
                <a:lnTo>
                  <a:pt x="55" y="206"/>
                </a:lnTo>
                <a:lnTo>
                  <a:pt x="40" y="208"/>
                </a:lnTo>
                <a:lnTo>
                  <a:pt x="25" y="206"/>
                </a:lnTo>
                <a:lnTo>
                  <a:pt x="13" y="202"/>
                </a:lnTo>
                <a:lnTo>
                  <a:pt x="3" y="200"/>
                </a:lnTo>
                <a:lnTo>
                  <a:pt x="25" y="208"/>
                </a:lnTo>
                <a:lnTo>
                  <a:pt x="51" y="211"/>
                </a:lnTo>
                <a:lnTo>
                  <a:pt x="13" y="213"/>
                </a:lnTo>
                <a:lnTo>
                  <a:pt x="28" y="217"/>
                </a:lnTo>
                <a:lnTo>
                  <a:pt x="48" y="221"/>
                </a:lnTo>
                <a:lnTo>
                  <a:pt x="40" y="223"/>
                </a:lnTo>
                <a:lnTo>
                  <a:pt x="23" y="221"/>
                </a:lnTo>
                <a:lnTo>
                  <a:pt x="11" y="217"/>
                </a:lnTo>
                <a:lnTo>
                  <a:pt x="11" y="219"/>
                </a:lnTo>
                <a:lnTo>
                  <a:pt x="9" y="221"/>
                </a:lnTo>
                <a:lnTo>
                  <a:pt x="30" y="225"/>
                </a:lnTo>
                <a:lnTo>
                  <a:pt x="48" y="231"/>
                </a:lnTo>
                <a:lnTo>
                  <a:pt x="36" y="231"/>
                </a:lnTo>
                <a:lnTo>
                  <a:pt x="28" y="231"/>
                </a:lnTo>
                <a:lnTo>
                  <a:pt x="63" y="237"/>
                </a:lnTo>
                <a:lnTo>
                  <a:pt x="138" y="237"/>
                </a:lnTo>
                <a:lnTo>
                  <a:pt x="226" y="237"/>
                </a:lnTo>
                <a:lnTo>
                  <a:pt x="324" y="238"/>
                </a:lnTo>
                <a:lnTo>
                  <a:pt x="431" y="238"/>
                </a:lnTo>
                <a:lnTo>
                  <a:pt x="546" y="238"/>
                </a:lnTo>
                <a:lnTo>
                  <a:pt x="665" y="238"/>
                </a:lnTo>
                <a:lnTo>
                  <a:pt x="788" y="238"/>
                </a:lnTo>
                <a:lnTo>
                  <a:pt x="915" y="238"/>
                </a:lnTo>
                <a:lnTo>
                  <a:pt x="1041" y="238"/>
                </a:lnTo>
                <a:lnTo>
                  <a:pt x="1168" y="240"/>
                </a:lnTo>
                <a:lnTo>
                  <a:pt x="1291" y="240"/>
                </a:lnTo>
                <a:lnTo>
                  <a:pt x="1412" y="238"/>
                </a:lnTo>
                <a:lnTo>
                  <a:pt x="1527" y="238"/>
                </a:lnTo>
                <a:lnTo>
                  <a:pt x="1634" y="238"/>
                </a:lnTo>
                <a:lnTo>
                  <a:pt x="1734" y="238"/>
                </a:lnTo>
                <a:lnTo>
                  <a:pt x="1822" y="237"/>
                </a:lnTo>
                <a:lnTo>
                  <a:pt x="1876" y="237"/>
                </a:lnTo>
                <a:lnTo>
                  <a:pt x="1932" y="238"/>
                </a:lnTo>
                <a:lnTo>
                  <a:pt x="1991" y="238"/>
                </a:lnTo>
                <a:lnTo>
                  <a:pt x="2054" y="238"/>
                </a:lnTo>
                <a:lnTo>
                  <a:pt x="2099" y="238"/>
                </a:lnTo>
                <a:lnTo>
                  <a:pt x="2089" y="240"/>
                </a:lnTo>
                <a:lnTo>
                  <a:pt x="2077" y="240"/>
                </a:lnTo>
                <a:lnTo>
                  <a:pt x="2077" y="242"/>
                </a:lnTo>
                <a:lnTo>
                  <a:pt x="2375" y="238"/>
                </a:lnTo>
                <a:lnTo>
                  <a:pt x="2549" y="238"/>
                </a:lnTo>
                <a:lnTo>
                  <a:pt x="2724" y="240"/>
                </a:lnTo>
                <a:lnTo>
                  <a:pt x="2897" y="240"/>
                </a:lnTo>
                <a:lnTo>
                  <a:pt x="3062" y="238"/>
                </a:lnTo>
                <a:lnTo>
                  <a:pt x="3215" y="238"/>
                </a:lnTo>
                <a:lnTo>
                  <a:pt x="3355" y="238"/>
                </a:lnTo>
                <a:lnTo>
                  <a:pt x="3476" y="237"/>
                </a:lnTo>
                <a:lnTo>
                  <a:pt x="3572" y="235"/>
                </a:lnTo>
                <a:lnTo>
                  <a:pt x="3582" y="237"/>
                </a:lnTo>
                <a:lnTo>
                  <a:pt x="3587" y="237"/>
                </a:lnTo>
                <a:lnTo>
                  <a:pt x="3643" y="237"/>
                </a:lnTo>
                <a:lnTo>
                  <a:pt x="3722" y="238"/>
                </a:lnTo>
                <a:lnTo>
                  <a:pt x="3712" y="240"/>
                </a:lnTo>
                <a:lnTo>
                  <a:pt x="3701" y="240"/>
                </a:lnTo>
                <a:lnTo>
                  <a:pt x="3703" y="242"/>
                </a:lnTo>
                <a:lnTo>
                  <a:pt x="4065" y="238"/>
                </a:lnTo>
                <a:lnTo>
                  <a:pt x="4159" y="238"/>
                </a:lnTo>
                <a:lnTo>
                  <a:pt x="4257" y="238"/>
                </a:lnTo>
                <a:lnTo>
                  <a:pt x="4357" y="238"/>
                </a:lnTo>
                <a:lnTo>
                  <a:pt x="4459" y="238"/>
                </a:lnTo>
                <a:lnTo>
                  <a:pt x="4560" y="238"/>
                </a:lnTo>
                <a:lnTo>
                  <a:pt x="4662" y="240"/>
                </a:lnTo>
                <a:lnTo>
                  <a:pt x="4762" y="240"/>
                </a:lnTo>
                <a:lnTo>
                  <a:pt x="4860" y="240"/>
                </a:lnTo>
                <a:lnTo>
                  <a:pt x="4954" y="238"/>
                </a:lnTo>
                <a:lnTo>
                  <a:pt x="5046" y="238"/>
                </a:lnTo>
                <a:lnTo>
                  <a:pt x="5132" y="238"/>
                </a:lnTo>
                <a:lnTo>
                  <a:pt x="5214" y="238"/>
                </a:lnTo>
                <a:lnTo>
                  <a:pt x="5291" y="238"/>
                </a:lnTo>
                <a:lnTo>
                  <a:pt x="5360" y="237"/>
                </a:lnTo>
                <a:lnTo>
                  <a:pt x="5422" y="237"/>
                </a:lnTo>
                <a:lnTo>
                  <a:pt x="5475" y="235"/>
                </a:lnTo>
                <a:lnTo>
                  <a:pt x="5625" y="238"/>
                </a:lnTo>
                <a:lnTo>
                  <a:pt x="5615" y="240"/>
                </a:lnTo>
                <a:lnTo>
                  <a:pt x="5602" y="240"/>
                </a:lnTo>
                <a:lnTo>
                  <a:pt x="5604" y="242"/>
                </a:lnTo>
                <a:lnTo>
                  <a:pt x="6039" y="238"/>
                </a:lnTo>
                <a:lnTo>
                  <a:pt x="6038" y="237"/>
                </a:lnTo>
                <a:lnTo>
                  <a:pt x="6110" y="238"/>
                </a:lnTo>
                <a:lnTo>
                  <a:pt x="6157" y="237"/>
                </a:lnTo>
                <a:lnTo>
                  <a:pt x="6201" y="235"/>
                </a:lnTo>
                <a:lnTo>
                  <a:pt x="6249" y="235"/>
                </a:lnTo>
                <a:lnTo>
                  <a:pt x="6304" y="235"/>
                </a:lnTo>
                <a:lnTo>
                  <a:pt x="6308" y="233"/>
                </a:lnTo>
                <a:lnTo>
                  <a:pt x="6314" y="231"/>
                </a:lnTo>
                <a:lnTo>
                  <a:pt x="6323" y="229"/>
                </a:lnTo>
                <a:lnTo>
                  <a:pt x="6335" y="229"/>
                </a:lnTo>
                <a:lnTo>
                  <a:pt x="6312" y="221"/>
                </a:lnTo>
                <a:lnTo>
                  <a:pt x="6287" y="213"/>
                </a:lnTo>
                <a:lnTo>
                  <a:pt x="6277" y="210"/>
                </a:lnTo>
                <a:lnTo>
                  <a:pt x="6270" y="206"/>
                </a:lnTo>
                <a:lnTo>
                  <a:pt x="6264" y="202"/>
                </a:lnTo>
                <a:lnTo>
                  <a:pt x="6262" y="198"/>
                </a:lnTo>
                <a:lnTo>
                  <a:pt x="6318" y="200"/>
                </a:lnTo>
                <a:lnTo>
                  <a:pt x="6352" y="202"/>
                </a:lnTo>
                <a:lnTo>
                  <a:pt x="6383" y="204"/>
                </a:lnTo>
                <a:lnTo>
                  <a:pt x="6423" y="204"/>
                </a:lnTo>
                <a:lnTo>
                  <a:pt x="6414" y="204"/>
                </a:lnTo>
                <a:lnTo>
                  <a:pt x="6404" y="202"/>
                </a:lnTo>
                <a:lnTo>
                  <a:pt x="6421" y="200"/>
                </a:lnTo>
                <a:lnTo>
                  <a:pt x="6442" y="198"/>
                </a:lnTo>
                <a:lnTo>
                  <a:pt x="6425" y="194"/>
                </a:lnTo>
                <a:lnTo>
                  <a:pt x="6402" y="192"/>
                </a:lnTo>
                <a:lnTo>
                  <a:pt x="6406" y="192"/>
                </a:lnTo>
                <a:lnTo>
                  <a:pt x="6414" y="192"/>
                </a:lnTo>
                <a:lnTo>
                  <a:pt x="6404" y="190"/>
                </a:lnTo>
                <a:lnTo>
                  <a:pt x="6402" y="188"/>
                </a:lnTo>
                <a:lnTo>
                  <a:pt x="6421" y="188"/>
                </a:lnTo>
                <a:lnTo>
                  <a:pt x="6406" y="185"/>
                </a:lnTo>
                <a:lnTo>
                  <a:pt x="6383" y="183"/>
                </a:lnTo>
                <a:lnTo>
                  <a:pt x="6406" y="179"/>
                </a:lnTo>
                <a:lnTo>
                  <a:pt x="6391" y="179"/>
                </a:lnTo>
                <a:lnTo>
                  <a:pt x="6375" y="177"/>
                </a:lnTo>
                <a:lnTo>
                  <a:pt x="6398" y="175"/>
                </a:lnTo>
                <a:lnTo>
                  <a:pt x="6427" y="175"/>
                </a:lnTo>
                <a:lnTo>
                  <a:pt x="6425" y="171"/>
                </a:lnTo>
                <a:lnTo>
                  <a:pt x="6425" y="165"/>
                </a:lnTo>
                <a:lnTo>
                  <a:pt x="6423" y="163"/>
                </a:lnTo>
                <a:lnTo>
                  <a:pt x="6421" y="161"/>
                </a:lnTo>
                <a:lnTo>
                  <a:pt x="6419" y="158"/>
                </a:lnTo>
                <a:lnTo>
                  <a:pt x="6414" y="156"/>
                </a:lnTo>
                <a:lnTo>
                  <a:pt x="6419" y="154"/>
                </a:lnTo>
                <a:lnTo>
                  <a:pt x="6429" y="152"/>
                </a:lnTo>
                <a:lnTo>
                  <a:pt x="6427" y="148"/>
                </a:lnTo>
                <a:lnTo>
                  <a:pt x="6425" y="144"/>
                </a:lnTo>
                <a:lnTo>
                  <a:pt x="6425" y="142"/>
                </a:lnTo>
                <a:lnTo>
                  <a:pt x="6427" y="140"/>
                </a:lnTo>
                <a:lnTo>
                  <a:pt x="6431" y="138"/>
                </a:lnTo>
                <a:lnTo>
                  <a:pt x="6435" y="136"/>
                </a:lnTo>
                <a:lnTo>
                  <a:pt x="6402" y="133"/>
                </a:lnTo>
                <a:lnTo>
                  <a:pt x="6410" y="131"/>
                </a:lnTo>
                <a:lnTo>
                  <a:pt x="6425" y="131"/>
                </a:lnTo>
                <a:lnTo>
                  <a:pt x="6414" y="129"/>
                </a:lnTo>
                <a:lnTo>
                  <a:pt x="6425" y="125"/>
                </a:lnTo>
                <a:lnTo>
                  <a:pt x="6414" y="127"/>
                </a:lnTo>
                <a:lnTo>
                  <a:pt x="6404" y="125"/>
                </a:lnTo>
                <a:lnTo>
                  <a:pt x="6402" y="125"/>
                </a:lnTo>
                <a:lnTo>
                  <a:pt x="6404" y="123"/>
                </a:lnTo>
                <a:lnTo>
                  <a:pt x="6406" y="123"/>
                </a:lnTo>
                <a:lnTo>
                  <a:pt x="6416" y="121"/>
                </a:lnTo>
                <a:lnTo>
                  <a:pt x="6417" y="119"/>
                </a:lnTo>
                <a:lnTo>
                  <a:pt x="6400" y="119"/>
                </a:lnTo>
                <a:lnTo>
                  <a:pt x="6381" y="117"/>
                </a:lnTo>
                <a:lnTo>
                  <a:pt x="6406" y="115"/>
                </a:lnTo>
                <a:lnTo>
                  <a:pt x="6427" y="111"/>
                </a:lnTo>
                <a:lnTo>
                  <a:pt x="6425" y="109"/>
                </a:lnTo>
                <a:lnTo>
                  <a:pt x="6425" y="108"/>
                </a:lnTo>
                <a:lnTo>
                  <a:pt x="6425" y="106"/>
                </a:lnTo>
                <a:lnTo>
                  <a:pt x="6427" y="104"/>
                </a:lnTo>
                <a:lnTo>
                  <a:pt x="6431" y="100"/>
                </a:lnTo>
                <a:lnTo>
                  <a:pt x="6435" y="94"/>
                </a:lnTo>
                <a:lnTo>
                  <a:pt x="6433" y="90"/>
                </a:lnTo>
                <a:lnTo>
                  <a:pt x="6431" y="86"/>
                </a:lnTo>
                <a:lnTo>
                  <a:pt x="6429" y="82"/>
                </a:lnTo>
                <a:lnTo>
                  <a:pt x="6429" y="81"/>
                </a:lnTo>
                <a:lnTo>
                  <a:pt x="6431" y="79"/>
                </a:lnTo>
                <a:lnTo>
                  <a:pt x="6437" y="77"/>
                </a:lnTo>
                <a:lnTo>
                  <a:pt x="6414" y="79"/>
                </a:lnTo>
                <a:lnTo>
                  <a:pt x="6389" y="77"/>
                </a:lnTo>
                <a:lnTo>
                  <a:pt x="6404" y="75"/>
                </a:lnTo>
                <a:lnTo>
                  <a:pt x="6425" y="73"/>
                </a:lnTo>
                <a:lnTo>
                  <a:pt x="6419" y="73"/>
                </a:lnTo>
                <a:lnTo>
                  <a:pt x="6404" y="73"/>
                </a:lnTo>
                <a:lnTo>
                  <a:pt x="6412" y="69"/>
                </a:lnTo>
                <a:lnTo>
                  <a:pt x="6421" y="67"/>
                </a:lnTo>
                <a:lnTo>
                  <a:pt x="6417" y="67"/>
                </a:lnTo>
                <a:lnTo>
                  <a:pt x="6427" y="63"/>
                </a:lnTo>
                <a:lnTo>
                  <a:pt x="6421" y="63"/>
                </a:lnTo>
                <a:lnTo>
                  <a:pt x="6427" y="61"/>
                </a:lnTo>
                <a:lnTo>
                  <a:pt x="6431" y="59"/>
                </a:lnTo>
                <a:lnTo>
                  <a:pt x="6433" y="57"/>
                </a:lnTo>
                <a:lnTo>
                  <a:pt x="6431" y="56"/>
                </a:lnTo>
                <a:lnTo>
                  <a:pt x="6406" y="54"/>
                </a:lnTo>
                <a:lnTo>
                  <a:pt x="6383" y="54"/>
                </a:lnTo>
                <a:lnTo>
                  <a:pt x="6358" y="52"/>
                </a:lnTo>
                <a:lnTo>
                  <a:pt x="6333" y="50"/>
                </a:lnTo>
                <a:lnTo>
                  <a:pt x="6354" y="50"/>
                </a:lnTo>
                <a:lnTo>
                  <a:pt x="6375" y="50"/>
                </a:lnTo>
                <a:lnTo>
                  <a:pt x="6396" y="50"/>
                </a:lnTo>
                <a:lnTo>
                  <a:pt x="6421" y="50"/>
                </a:lnTo>
                <a:lnTo>
                  <a:pt x="6417" y="48"/>
                </a:lnTo>
                <a:lnTo>
                  <a:pt x="6387" y="48"/>
                </a:lnTo>
                <a:lnTo>
                  <a:pt x="6371" y="46"/>
                </a:lnTo>
                <a:lnTo>
                  <a:pt x="6356" y="44"/>
                </a:lnTo>
                <a:lnTo>
                  <a:pt x="6341" y="42"/>
                </a:lnTo>
                <a:lnTo>
                  <a:pt x="6327" y="40"/>
                </a:lnTo>
                <a:lnTo>
                  <a:pt x="6419" y="38"/>
                </a:lnTo>
                <a:lnTo>
                  <a:pt x="6387" y="38"/>
                </a:lnTo>
                <a:lnTo>
                  <a:pt x="6354" y="36"/>
                </a:lnTo>
                <a:lnTo>
                  <a:pt x="6320" y="34"/>
                </a:lnTo>
                <a:lnTo>
                  <a:pt x="6287" y="32"/>
                </a:lnTo>
                <a:lnTo>
                  <a:pt x="6266" y="31"/>
                </a:lnTo>
                <a:lnTo>
                  <a:pt x="6247" y="29"/>
                </a:lnTo>
                <a:lnTo>
                  <a:pt x="6168" y="29"/>
                </a:lnTo>
                <a:lnTo>
                  <a:pt x="6089" y="27"/>
                </a:lnTo>
                <a:lnTo>
                  <a:pt x="6009" y="23"/>
                </a:lnTo>
                <a:lnTo>
                  <a:pt x="5928" y="19"/>
                </a:lnTo>
                <a:lnTo>
                  <a:pt x="5850" y="17"/>
                </a:lnTo>
                <a:lnTo>
                  <a:pt x="5769" y="13"/>
                </a:lnTo>
                <a:lnTo>
                  <a:pt x="5692" y="13"/>
                </a:lnTo>
                <a:lnTo>
                  <a:pt x="5615" y="13"/>
                </a:lnTo>
                <a:lnTo>
                  <a:pt x="5564" y="11"/>
                </a:lnTo>
                <a:lnTo>
                  <a:pt x="5498" y="11"/>
                </a:lnTo>
                <a:lnTo>
                  <a:pt x="5422" y="9"/>
                </a:lnTo>
                <a:lnTo>
                  <a:pt x="5335" y="9"/>
                </a:lnTo>
                <a:lnTo>
                  <a:pt x="5241" y="9"/>
                </a:lnTo>
                <a:lnTo>
                  <a:pt x="5140" y="9"/>
                </a:lnTo>
                <a:lnTo>
                  <a:pt x="5036" y="9"/>
                </a:lnTo>
                <a:lnTo>
                  <a:pt x="4931" y="9"/>
                </a:lnTo>
                <a:lnTo>
                  <a:pt x="4825" y="9"/>
                </a:lnTo>
                <a:lnTo>
                  <a:pt x="4719" y="9"/>
                </a:lnTo>
                <a:lnTo>
                  <a:pt x="4620" y="9"/>
                </a:lnTo>
                <a:lnTo>
                  <a:pt x="4526" y="9"/>
                </a:lnTo>
                <a:lnTo>
                  <a:pt x="4439" y="9"/>
                </a:lnTo>
                <a:lnTo>
                  <a:pt x="4361" y="7"/>
                </a:lnTo>
                <a:lnTo>
                  <a:pt x="4295" y="7"/>
                </a:lnTo>
                <a:lnTo>
                  <a:pt x="4244" y="5"/>
                </a:lnTo>
                <a:lnTo>
                  <a:pt x="4188" y="5"/>
                </a:lnTo>
                <a:lnTo>
                  <a:pt x="4134" y="4"/>
                </a:lnTo>
                <a:lnTo>
                  <a:pt x="4082" y="4"/>
                </a:lnTo>
                <a:lnTo>
                  <a:pt x="4031" y="4"/>
                </a:lnTo>
                <a:lnTo>
                  <a:pt x="3979" y="4"/>
                </a:lnTo>
                <a:lnTo>
                  <a:pt x="3927" y="4"/>
                </a:lnTo>
                <a:lnTo>
                  <a:pt x="3873" y="2"/>
                </a:lnTo>
                <a:lnTo>
                  <a:pt x="3820" y="0"/>
                </a:lnTo>
                <a:lnTo>
                  <a:pt x="3868" y="4"/>
                </a:lnTo>
                <a:lnTo>
                  <a:pt x="3914" y="5"/>
                </a:lnTo>
                <a:lnTo>
                  <a:pt x="3960" y="5"/>
                </a:lnTo>
                <a:lnTo>
                  <a:pt x="4006" y="7"/>
                </a:lnTo>
                <a:lnTo>
                  <a:pt x="4050" y="7"/>
                </a:lnTo>
                <a:lnTo>
                  <a:pt x="4096" y="7"/>
                </a:lnTo>
                <a:lnTo>
                  <a:pt x="4144" y="9"/>
                </a:lnTo>
                <a:lnTo>
                  <a:pt x="4190" y="9"/>
                </a:lnTo>
                <a:lnTo>
                  <a:pt x="4136" y="11"/>
                </a:lnTo>
                <a:lnTo>
                  <a:pt x="4084" y="11"/>
                </a:lnTo>
                <a:lnTo>
                  <a:pt x="4035" y="11"/>
                </a:lnTo>
                <a:lnTo>
                  <a:pt x="3985" y="13"/>
                </a:lnTo>
                <a:lnTo>
                  <a:pt x="3948" y="11"/>
                </a:lnTo>
                <a:lnTo>
                  <a:pt x="3910" y="9"/>
                </a:lnTo>
                <a:lnTo>
                  <a:pt x="3873" y="7"/>
                </a:lnTo>
                <a:lnTo>
                  <a:pt x="3839" y="9"/>
                </a:lnTo>
                <a:lnTo>
                  <a:pt x="3873" y="11"/>
                </a:lnTo>
                <a:lnTo>
                  <a:pt x="3908" y="13"/>
                </a:lnTo>
                <a:lnTo>
                  <a:pt x="3944" y="15"/>
                </a:lnTo>
                <a:lnTo>
                  <a:pt x="3981" y="17"/>
                </a:lnTo>
                <a:lnTo>
                  <a:pt x="4010" y="17"/>
                </a:lnTo>
                <a:lnTo>
                  <a:pt x="4040" y="17"/>
                </a:lnTo>
                <a:lnTo>
                  <a:pt x="4071" y="17"/>
                </a:lnTo>
                <a:lnTo>
                  <a:pt x="4100" y="19"/>
                </a:lnTo>
                <a:lnTo>
                  <a:pt x="4082" y="19"/>
                </a:lnTo>
                <a:lnTo>
                  <a:pt x="4065" y="19"/>
                </a:lnTo>
                <a:lnTo>
                  <a:pt x="4048" y="19"/>
                </a:lnTo>
                <a:lnTo>
                  <a:pt x="4031" y="19"/>
                </a:lnTo>
                <a:lnTo>
                  <a:pt x="3990" y="17"/>
                </a:lnTo>
                <a:lnTo>
                  <a:pt x="3950" y="17"/>
                </a:lnTo>
                <a:lnTo>
                  <a:pt x="3910" y="15"/>
                </a:lnTo>
                <a:lnTo>
                  <a:pt x="3870" y="13"/>
                </a:lnTo>
                <a:lnTo>
                  <a:pt x="3829" y="13"/>
                </a:lnTo>
                <a:lnTo>
                  <a:pt x="3791" y="13"/>
                </a:lnTo>
                <a:lnTo>
                  <a:pt x="3752" y="13"/>
                </a:lnTo>
                <a:lnTo>
                  <a:pt x="3714" y="13"/>
                </a:lnTo>
                <a:lnTo>
                  <a:pt x="3662" y="11"/>
                </a:lnTo>
                <a:lnTo>
                  <a:pt x="3597" y="11"/>
                </a:lnTo>
                <a:lnTo>
                  <a:pt x="3520" y="9"/>
                </a:lnTo>
                <a:lnTo>
                  <a:pt x="3432" y="9"/>
                </a:lnTo>
                <a:lnTo>
                  <a:pt x="3338" y="9"/>
                </a:lnTo>
                <a:lnTo>
                  <a:pt x="3238" y="9"/>
                </a:lnTo>
                <a:lnTo>
                  <a:pt x="3135" y="9"/>
                </a:lnTo>
                <a:lnTo>
                  <a:pt x="3027" y="9"/>
                </a:lnTo>
                <a:lnTo>
                  <a:pt x="2922" y="9"/>
                </a:lnTo>
                <a:lnTo>
                  <a:pt x="2818" y="9"/>
                </a:lnTo>
                <a:lnTo>
                  <a:pt x="2718" y="9"/>
                </a:lnTo>
                <a:lnTo>
                  <a:pt x="2622" y="9"/>
                </a:lnTo>
                <a:lnTo>
                  <a:pt x="2536" y="9"/>
                </a:lnTo>
                <a:lnTo>
                  <a:pt x="2459" y="7"/>
                </a:lnTo>
                <a:lnTo>
                  <a:pt x="2394" y="7"/>
                </a:lnTo>
                <a:lnTo>
                  <a:pt x="2340" y="5"/>
                </a:lnTo>
                <a:lnTo>
                  <a:pt x="2287" y="5"/>
                </a:lnTo>
                <a:lnTo>
                  <a:pt x="2233" y="4"/>
                </a:lnTo>
                <a:lnTo>
                  <a:pt x="2181" y="4"/>
                </a:lnTo>
                <a:lnTo>
                  <a:pt x="2129" y="4"/>
                </a:lnTo>
                <a:lnTo>
                  <a:pt x="2077" y="4"/>
                </a:lnTo>
                <a:lnTo>
                  <a:pt x="2026" y="4"/>
                </a:lnTo>
                <a:lnTo>
                  <a:pt x="1972" y="2"/>
                </a:lnTo>
                <a:lnTo>
                  <a:pt x="1916" y="0"/>
                </a:lnTo>
                <a:lnTo>
                  <a:pt x="1964" y="4"/>
                </a:lnTo>
                <a:lnTo>
                  <a:pt x="2012" y="5"/>
                </a:lnTo>
                <a:lnTo>
                  <a:pt x="2056" y="5"/>
                </a:lnTo>
                <a:lnTo>
                  <a:pt x="2102" y="7"/>
                </a:lnTo>
                <a:lnTo>
                  <a:pt x="2148" y="7"/>
                </a:lnTo>
                <a:lnTo>
                  <a:pt x="2195" y="7"/>
                </a:lnTo>
                <a:lnTo>
                  <a:pt x="2241" y="9"/>
                </a:lnTo>
                <a:lnTo>
                  <a:pt x="2289" y="9"/>
                </a:lnTo>
                <a:lnTo>
                  <a:pt x="2235" y="11"/>
                </a:lnTo>
                <a:lnTo>
                  <a:pt x="2181" y="11"/>
                </a:lnTo>
                <a:lnTo>
                  <a:pt x="2131" y="11"/>
                </a:lnTo>
                <a:lnTo>
                  <a:pt x="2081" y="13"/>
                </a:lnTo>
                <a:lnTo>
                  <a:pt x="2045" y="11"/>
                </a:lnTo>
                <a:lnTo>
                  <a:pt x="2008" y="9"/>
                </a:lnTo>
                <a:lnTo>
                  <a:pt x="1972" y="7"/>
                </a:lnTo>
                <a:lnTo>
                  <a:pt x="1937" y="9"/>
                </a:lnTo>
                <a:lnTo>
                  <a:pt x="1943" y="9"/>
                </a:lnTo>
                <a:lnTo>
                  <a:pt x="1951" y="9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5" name="圖片 24" descr="pic02.jpg"/>
          <p:cNvPicPr>
            <a:picLocks noChangeAspect="1"/>
          </p:cNvPicPr>
          <p:nvPr/>
        </p:nvPicPr>
        <p:blipFill>
          <a:blip r:embed="rId4" cstate="print"/>
          <a:srcRect r="3812"/>
          <a:stretch>
            <a:fillRect/>
          </a:stretch>
        </p:blipFill>
        <p:spPr>
          <a:xfrm>
            <a:off x="4978451" y="2580449"/>
            <a:ext cx="2557981" cy="2522313"/>
          </a:xfrm>
          <a:prstGeom prst="rect">
            <a:avLst/>
          </a:prstGeom>
        </p:spPr>
      </p:pic>
      <p:sp>
        <p:nvSpPr>
          <p:cNvPr id="18" name="標題 3"/>
          <p:cNvSpPr txBox="1">
            <a:spLocks/>
          </p:cNvSpPr>
          <p:nvPr/>
        </p:nvSpPr>
        <p:spPr bwMode="auto">
          <a:xfrm>
            <a:off x="182492" y="216347"/>
            <a:ext cx="204222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223C9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5pPr>
            <a:lvl6pPr marL="351541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6pPr>
            <a:lvl7pPr marL="70308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7pPr>
            <a:lvl8pPr marL="105462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8pPr>
            <a:lvl9pPr marL="140616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9pPr>
          </a:lstStyle>
          <a:p>
            <a:r>
              <a:rPr lang="en-US" altLang="zh-HK" kern="0" dirty="0" smtClean="0"/>
              <a:t>Operating Model </a:t>
            </a:r>
            <a:br>
              <a:rPr lang="en-US" altLang="zh-HK" kern="0" dirty="0" smtClean="0"/>
            </a:br>
            <a:endParaRPr lang="zh-TW" altLang="zh-HK" sz="1200" kern="0" dirty="0">
              <a:effectLst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401760" y="1251570"/>
            <a:ext cx="2268519" cy="468000"/>
            <a:chOff x="3902836" y="1304764"/>
            <a:chExt cx="2947888" cy="633160"/>
          </a:xfrm>
        </p:grpSpPr>
        <p:sp>
          <p:nvSpPr>
            <p:cNvPr id="34" name="圓角化同側角落矩形 33"/>
            <p:cNvSpPr/>
            <p:nvPr/>
          </p:nvSpPr>
          <p:spPr bwMode="auto">
            <a:xfrm rot="5400000">
              <a:off x="5039904" y="681812"/>
              <a:ext cx="511200" cy="1879066"/>
            </a:xfrm>
            <a:prstGeom prst="round2SameRect">
              <a:avLst>
                <a:gd name="adj1" fmla="val 30083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59873" y="1430212"/>
              <a:ext cx="2190851" cy="38036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kern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3902836" y="1304764"/>
              <a:ext cx="633160" cy="6331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88900" sx="90000" sy="9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03082"/>
              <a:endParaRPr lang="zh-TW" altLang="en-US">
                <a:ea typeface="新細明體" pitchFamily="18" charset="-120"/>
              </a:endParaRPr>
            </a:p>
          </p:txBody>
        </p:sp>
        <p:pic>
          <p:nvPicPr>
            <p:cNvPr id="39" name="圖片 38" descr="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0365" y="1340768"/>
              <a:ext cx="558102" cy="56115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群組 39"/>
          <p:cNvGrpSpPr/>
          <p:nvPr/>
        </p:nvGrpSpPr>
        <p:grpSpPr>
          <a:xfrm>
            <a:off x="430640" y="2678645"/>
            <a:ext cx="2268519" cy="468000"/>
            <a:chOff x="3902836" y="1304764"/>
            <a:chExt cx="2947888" cy="633160"/>
          </a:xfrm>
        </p:grpSpPr>
        <p:sp>
          <p:nvSpPr>
            <p:cNvPr id="41" name="圓角化同側角落矩形 40"/>
            <p:cNvSpPr/>
            <p:nvPr/>
          </p:nvSpPr>
          <p:spPr bwMode="auto">
            <a:xfrm rot="5400000">
              <a:off x="5039904" y="681812"/>
              <a:ext cx="511200" cy="1879066"/>
            </a:xfrm>
            <a:prstGeom prst="round2SameRect">
              <a:avLst>
                <a:gd name="adj1" fmla="val 30083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659873" y="1430212"/>
              <a:ext cx="2190851" cy="38036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kern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3902836" y="1304764"/>
              <a:ext cx="633160" cy="6331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88900" sx="90000" sy="9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03082"/>
              <a:endParaRPr lang="zh-TW" altLang="en-US">
                <a:ea typeface="新細明體" pitchFamily="18" charset="-120"/>
              </a:endParaRPr>
            </a:p>
          </p:txBody>
        </p:sp>
        <p:pic>
          <p:nvPicPr>
            <p:cNvPr id="44" name="圖片 43" descr="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0365" y="1340768"/>
              <a:ext cx="558102" cy="56115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群組 44"/>
          <p:cNvGrpSpPr/>
          <p:nvPr/>
        </p:nvGrpSpPr>
        <p:grpSpPr>
          <a:xfrm>
            <a:off x="3906737" y="1221758"/>
            <a:ext cx="2268519" cy="468000"/>
            <a:chOff x="3902836" y="1304764"/>
            <a:chExt cx="2947888" cy="633160"/>
          </a:xfrm>
        </p:grpSpPr>
        <p:sp>
          <p:nvSpPr>
            <p:cNvPr id="46" name="圓角化同側角落矩形 45"/>
            <p:cNvSpPr/>
            <p:nvPr/>
          </p:nvSpPr>
          <p:spPr bwMode="auto">
            <a:xfrm rot="5400000">
              <a:off x="5039904" y="681812"/>
              <a:ext cx="511200" cy="1879066"/>
            </a:xfrm>
            <a:prstGeom prst="round2SameRect">
              <a:avLst>
                <a:gd name="adj1" fmla="val 30083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659873" y="1430212"/>
              <a:ext cx="2190851" cy="38036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kern="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3902836" y="1304764"/>
              <a:ext cx="633160" cy="6331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88900" sx="90000" sy="9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03082"/>
              <a:endParaRPr lang="zh-TW" altLang="en-US">
                <a:ea typeface="新細明體" pitchFamily="18" charset="-120"/>
              </a:endParaRPr>
            </a:p>
          </p:txBody>
        </p:sp>
        <p:pic>
          <p:nvPicPr>
            <p:cNvPr id="51" name="圖片 50" descr="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0365" y="1340768"/>
              <a:ext cx="558102" cy="56115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" name="矩形 51"/>
          <p:cNvSpPr/>
          <p:nvPr/>
        </p:nvSpPr>
        <p:spPr>
          <a:xfrm>
            <a:off x="984331" y="1354742"/>
            <a:ext cx="1066094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rPr>
              <a:t>Direct</a:t>
            </a:r>
            <a:endParaRPr lang="en-US" altLang="zh-CN" b="1" kern="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rebuchet MS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2693" y="2751063"/>
            <a:ext cx="16903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rPr>
              <a:t>Concessionaires</a:t>
            </a:r>
            <a:endParaRPr lang="en-US" altLang="zh-CN" b="1" kern="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rebuchet MS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02313" y="1296644"/>
            <a:ext cx="16903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微軟正黑體" pitchFamily="34" charset="-120"/>
                <a:cs typeface="Arial" pitchFamily="34" charset="0"/>
              </a:rPr>
              <a:t>Consignment</a:t>
            </a:r>
            <a:endParaRPr lang="en-US" altLang="zh-CN" b="1" kern="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rebuchet MS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0466" y="1731339"/>
            <a:ext cx="340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HK" sz="1200" b="1" dirty="0"/>
              <a:t>S</a:t>
            </a:r>
            <a:r>
              <a:rPr lang="en-US" altLang="zh-HK" sz="1200" b="1" dirty="0" smtClean="0"/>
              <a:t>ource </a:t>
            </a:r>
            <a:r>
              <a:rPr lang="en-US" altLang="zh-HK" sz="1200" b="1" dirty="0"/>
              <a:t>and sell own </a:t>
            </a:r>
            <a:r>
              <a:rPr lang="en-US" altLang="zh-HK" sz="1200" b="1" dirty="0" smtClean="0"/>
              <a:t>merchandise</a:t>
            </a:r>
          </a:p>
          <a:p>
            <a:pPr marL="285750" indent="-285750">
              <a:buFontTx/>
              <a:buChar char="-"/>
            </a:pPr>
            <a:endParaRPr lang="en-US" altLang="zh-HK" sz="1200" b="1" dirty="0" smtClean="0"/>
          </a:p>
          <a:p>
            <a:pPr marL="285750" indent="-285750">
              <a:buFontTx/>
              <a:buChar char="-"/>
            </a:pPr>
            <a:r>
              <a:rPr lang="en-US" altLang="zh-HK" sz="1200" b="1" dirty="0" smtClean="0"/>
              <a:t>Counters managed by our own staff</a:t>
            </a:r>
          </a:p>
          <a:p>
            <a:pPr marL="285750" indent="-285750">
              <a:buFontTx/>
              <a:buChar char="-"/>
            </a:pPr>
            <a:endParaRPr lang="en-US" altLang="zh-HK" sz="1200" b="1" dirty="0" smtClean="0"/>
          </a:p>
          <a:p>
            <a:pPr marL="285750" indent="-285750">
              <a:buFontTx/>
              <a:buChar char="-"/>
            </a:pPr>
            <a:endParaRPr lang="zh-HK" altLang="en-US" sz="1200" b="1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759222" y="3197291"/>
            <a:ext cx="447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HK" sz="1200" b="1" dirty="0" smtClean="0"/>
              <a:t>Enter </a:t>
            </a:r>
            <a:r>
              <a:rPr lang="en-US" altLang="zh-HK" sz="1200" b="1" dirty="0"/>
              <a:t>concessionaires agreement with </a:t>
            </a:r>
            <a:r>
              <a:rPr lang="en-US" altLang="zh-HK" sz="1200" b="1" dirty="0" smtClean="0"/>
              <a:t>brands</a:t>
            </a:r>
          </a:p>
          <a:p>
            <a:pPr marL="285750" indent="-285750">
              <a:buFontTx/>
              <a:buChar char="-"/>
            </a:pPr>
            <a:endParaRPr lang="en-US" altLang="zh-HK" sz="1200" b="1" dirty="0" smtClean="0"/>
          </a:p>
          <a:p>
            <a:pPr marL="285750" indent="-285750">
              <a:buFontTx/>
              <a:buChar char="-"/>
            </a:pPr>
            <a:r>
              <a:rPr lang="en-US" altLang="zh-HK" sz="1200" b="1" dirty="0" smtClean="0"/>
              <a:t>Charge </a:t>
            </a:r>
            <a:r>
              <a:rPr lang="en-US" altLang="zh-HK" sz="1200" b="1" dirty="0"/>
              <a:t>commission at certain percentage of </a:t>
            </a:r>
            <a:r>
              <a:rPr lang="en-US" altLang="zh-HK" sz="1200" b="1" dirty="0" smtClean="0"/>
              <a:t>sales</a:t>
            </a:r>
          </a:p>
          <a:p>
            <a:pPr marL="285750" indent="-285750">
              <a:buFontTx/>
              <a:buChar char="-"/>
            </a:pPr>
            <a:endParaRPr lang="en-US" altLang="zh-HK" sz="1200" b="1" dirty="0" smtClean="0"/>
          </a:p>
          <a:p>
            <a:pPr marL="285750" indent="-285750">
              <a:buFontTx/>
              <a:buChar char="-"/>
            </a:pPr>
            <a:r>
              <a:rPr lang="en-US" altLang="zh-HK" sz="1200" b="1" dirty="0" smtClean="0"/>
              <a:t>Minimum guarantee commission applies</a:t>
            </a:r>
          </a:p>
          <a:p>
            <a:pPr marL="285750" indent="-285750">
              <a:buFontTx/>
              <a:buChar char="-"/>
            </a:pPr>
            <a:endParaRPr lang="zh-HK" altLang="en-US" sz="1200" b="1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4269476" y="1706403"/>
            <a:ext cx="3037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HK" sz="1200" b="1" dirty="0" smtClean="0"/>
              <a:t>Pay to vendors when the goods concerned are sold </a:t>
            </a:r>
          </a:p>
          <a:p>
            <a:pPr marL="285750" indent="-285750">
              <a:buFontTx/>
              <a:buChar char="-"/>
            </a:pPr>
            <a:endParaRPr lang="en-US" altLang="zh-HK" sz="1200" b="1" dirty="0" smtClean="0"/>
          </a:p>
          <a:p>
            <a:pPr marL="285750" indent="-285750">
              <a:buFontTx/>
              <a:buChar char="-"/>
            </a:pPr>
            <a:r>
              <a:rPr lang="en-US" altLang="zh-HK" sz="1200" b="1" dirty="0" smtClean="0"/>
              <a:t>Arrangement on short-term basis</a:t>
            </a:r>
          </a:p>
          <a:p>
            <a:pPr marL="285750" indent="-285750">
              <a:buFontTx/>
              <a:buChar char="-"/>
            </a:pPr>
            <a:endParaRPr lang="en-US" altLang="zh-HK" sz="1200" b="1" dirty="0" smtClean="0"/>
          </a:p>
        </p:txBody>
      </p:sp>
      <p:sp>
        <p:nvSpPr>
          <p:cNvPr id="26" name="文字方塊 25"/>
          <p:cNvSpPr txBox="1"/>
          <p:nvPr/>
        </p:nvSpPr>
        <p:spPr>
          <a:xfrm>
            <a:off x="337287" y="898143"/>
            <a:ext cx="576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b="1" dirty="0">
                <a:latin typeface="+mn-lt"/>
              </a:rPr>
              <a:t>3</a:t>
            </a:r>
            <a:r>
              <a:rPr lang="en-US" altLang="zh-HK" sz="1400" b="1" dirty="0" smtClean="0">
                <a:latin typeface="+mn-lt"/>
              </a:rPr>
              <a:t>) </a:t>
            </a:r>
            <a:r>
              <a:rPr lang="en-US" altLang="zh-HK" sz="1400" b="1" u="sng" dirty="0" smtClean="0">
                <a:latin typeface="+mn-lt"/>
              </a:rPr>
              <a:t>Product and counter management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131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267529" y="265298"/>
            <a:ext cx="6258407" cy="2769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223C9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5pPr>
            <a:lvl6pPr marL="351541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6pPr>
            <a:lvl7pPr marL="70308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7pPr>
            <a:lvl8pPr marL="105462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8pPr>
            <a:lvl9pPr marL="140616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9pPr>
          </a:lstStyle>
          <a:p>
            <a:r>
              <a:rPr lang="en-US" altLang="zh-HK" kern="0" dirty="0" smtClean="0">
                <a:effectLst/>
              </a:rPr>
              <a:t>Financial Highlights</a:t>
            </a:r>
            <a:endParaRPr lang="zh-TW" altLang="zh-HK" sz="1200" kern="0" dirty="0">
              <a:effectLst/>
            </a:endParaRPr>
          </a:p>
        </p:txBody>
      </p:sp>
      <p:graphicFrame>
        <p:nvGraphicFramePr>
          <p:cNvPr id="3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415725"/>
              </p:ext>
            </p:extLst>
          </p:nvPr>
        </p:nvGraphicFramePr>
        <p:xfrm>
          <a:off x="135226" y="864419"/>
          <a:ext cx="7317812" cy="2764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5515"/>
                <a:gridCol w="1350150"/>
                <a:gridCol w="1332147"/>
              </a:tblGrid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Profit or loss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2017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HK$’000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HK$’000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Sales proceeds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11,707,732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10,316,508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Turnover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4,358,010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3,755,092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Profit before taxation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2,162,376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3,412,689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Profit</a:t>
                      </a:r>
                      <a:r>
                        <a:rPr lang="en-US" altLang="zh-TW" baseline="0" dirty="0" smtClean="0"/>
                        <a:t> from continuing operation </a:t>
                      </a:r>
                    </a:p>
                    <a:p>
                      <a:r>
                        <a:rPr lang="en-US" altLang="zh-TW" baseline="0" dirty="0" smtClean="0"/>
                        <a:t>    attributable to owners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altLang="zh-TW" dirty="0" smtClean="0"/>
                    </a:p>
                    <a:p>
                      <a:pPr algn="r"/>
                      <a:r>
                        <a:rPr lang="en-US" altLang="zh-TW" dirty="0" smtClean="0"/>
                        <a:t>1,690,070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altLang="zh-TW" dirty="0" smtClean="0"/>
                    </a:p>
                    <a:p>
                      <a:pPr algn="r"/>
                      <a:r>
                        <a:rPr lang="en-US" altLang="zh-TW" dirty="0" smtClean="0"/>
                        <a:t>2,875,674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Basic earnings per share (HK$)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1.08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1.79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 descr="pic11-cam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181" y="3888755"/>
            <a:ext cx="1354066" cy="113158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124447" y="3888756"/>
            <a:ext cx="1441870" cy="1211070"/>
            <a:chOff x="1776150" y="1116814"/>
            <a:chExt cx="1246708" cy="1125244"/>
          </a:xfrm>
        </p:grpSpPr>
        <p:pic>
          <p:nvPicPr>
            <p:cNvPr id="6" name="圖片 5" descr="pic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620456">
              <a:off x="1776150" y="1116814"/>
              <a:ext cx="712180" cy="1125244"/>
            </a:xfrm>
            <a:prstGeom prst="rect">
              <a:avLst/>
            </a:prstGeom>
          </p:spPr>
        </p:pic>
        <p:pic>
          <p:nvPicPr>
            <p:cNvPr id="7" name="圖片 6" descr="hea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208695">
              <a:off x="2491916" y="1117706"/>
              <a:ext cx="530942" cy="581031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119">
            <a:off x="5540605" y="3918936"/>
            <a:ext cx="1627171" cy="10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78" y="3888755"/>
            <a:ext cx="1640165" cy="119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2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267529" y="265298"/>
            <a:ext cx="6258407" cy="2769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223C9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003399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5pPr>
            <a:lvl6pPr marL="351541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6pPr>
            <a:lvl7pPr marL="703082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7pPr>
            <a:lvl8pPr marL="105462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8pPr>
            <a:lvl9pPr marL="140616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2100" b="1">
                <a:solidFill>
                  <a:srgbClr val="D04500"/>
                </a:solidFill>
                <a:latin typeface="Trebuchet MS" pitchFamily="34" charset="0"/>
                <a:ea typeface="SimHei" pitchFamily="2" charset="-122"/>
                <a:cs typeface="Tahoma" pitchFamily="34" charset="0"/>
              </a:defRPr>
            </a:lvl9pPr>
          </a:lstStyle>
          <a:p>
            <a:r>
              <a:rPr lang="en-US" altLang="zh-HK" kern="0" dirty="0" smtClean="0">
                <a:effectLst/>
              </a:rPr>
              <a:t>Financial Highlights</a:t>
            </a:r>
            <a:endParaRPr lang="zh-TW" altLang="zh-HK" sz="1200" kern="0" dirty="0">
              <a:effectLst/>
            </a:endParaRPr>
          </a:p>
        </p:txBody>
      </p:sp>
      <p:graphicFrame>
        <p:nvGraphicFramePr>
          <p:cNvPr id="3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775765"/>
              </p:ext>
            </p:extLst>
          </p:nvPr>
        </p:nvGraphicFramePr>
        <p:xfrm>
          <a:off x="135226" y="864419"/>
          <a:ext cx="7317812" cy="33690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5515"/>
                <a:gridCol w="1350150"/>
                <a:gridCol w="1332147"/>
              </a:tblGrid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Financial position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2017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HK$’000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HK$’000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Fixed assets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11,008,308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10,328,076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Inventory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44,783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38,305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Cash, bank balances and time deposits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6,195,992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7,423,068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Trade</a:t>
                      </a:r>
                      <a:r>
                        <a:rPr lang="en-US" altLang="zh-TW" baseline="0" dirty="0" smtClean="0"/>
                        <a:t> receivables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89,421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103,855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Trade payables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72,082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91,094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Bank</a:t>
                      </a:r>
                      <a:r>
                        <a:rPr lang="en-US" altLang="zh-TW" baseline="0" dirty="0" smtClean="0"/>
                        <a:t> loans and Bonds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15,870,748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15,821,779</a:t>
                      </a:r>
                      <a:endParaRPr lang="zh-TW" altLang="en-US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Net assets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2,931,384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3,878,666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72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939">
            <a:off x="6321701" y="2820258"/>
            <a:ext cx="547404" cy="8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879060888"/>
              </p:ext>
            </p:extLst>
          </p:nvPr>
        </p:nvGraphicFramePr>
        <p:xfrm>
          <a:off x="2170647" y="1617610"/>
          <a:ext cx="5041283" cy="374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reeform 6"/>
          <p:cNvSpPr>
            <a:spLocks/>
          </p:cNvSpPr>
          <p:nvPr/>
        </p:nvSpPr>
        <p:spPr bwMode="auto">
          <a:xfrm>
            <a:off x="770586" y="962911"/>
            <a:ext cx="6404063" cy="405188"/>
          </a:xfrm>
          <a:custGeom>
            <a:avLst/>
            <a:gdLst/>
            <a:ahLst/>
            <a:cxnLst>
              <a:cxn ang="0">
                <a:pos x="815" y="7"/>
              </a:cxn>
              <a:cxn ang="0">
                <a:pos x="349" y="2"/>
              </a:cxn>
              <a:cxn ang="0">
                <a:pos x="617" y="9"/>
              </a:cxn>
              <a:cxn ang="0">
                <a:pos x="347" y="7"/>
              </a:cxn>
              <a:cxn ang="0">
                <a:pos x="546" y="17"/>
              </a:cxn>
              <a:cxn ang="0">
                <a:pos x="316" y="19"/>
              </a:cxn>
              <a:cxn ang="0">
                <a:pos x="312" y="27"/>
              </a:cxn>
              <a:cxn ang="0">
                <a:pos x="44" y="42"/>
              </a:cxn>
              <a:cxn ang="0">
                <a:pos x="51" y="57"/>
              </a:cxn>
              <a:cxn ang="0">
                <a:pos x="53" y="71"/>
              </a:cxn>
              <a:cxn ang="0">
                <a:pos x="42" y="92"/>
              </a:cxn>
              <a:cxn ang="0">
                <a:pos x="48" y="104"/>
              </a:cxn>
              <a:cxn ang="0">
                <a:pos x="48" y="117"/>
              </a:cxn>
              <a:cxn ang="0">
                <a:pos x="40" y="129"/>
              </a:cxn>
              <a:cxn ang="0">
                <a:pos x="32" y="140"/>
              </a:cxn>
              <a:cxn ang="0">
                <a:pos x="63" y="161"/>
              </a:cxn>
              <a:cxn ang="0">
                <a:pos x="74" y="173"/>
              </a:cxn>
              <a:cxn ang="0">
                <a:pos x="26" y="186"/>
              </a:cxn>
              <a:cxn ang="0">
                <a:pos x="9" y="194"/>
              </a:cxn>
              <a:cxn ang="0">
                <a:pos x="25" y="208"/>
              </a:cxn>
              <a:cxn ang="0">
                <a:pos x="11" y="219"/>
              </a:cxn>
              <a:cxn ang="0">
                <a:pos x="226" y="237"/>
              </a:cxn>
              <a:cxn ang="0">
                <a:pos x="1168" y="240"/>
              </a:cxn>
              <a:cxn ang="0">
                <a:pos x="1932" y="238"/>
              </a:cxn>
              <a:cxn ang="0">
                <a:pos x="2549" y="238"/>
              </a:cxn>
              <a:cxn ang="0">
                <a:pos x="3582" y="237"/>
              </a:cxn>
              <a:cxn ang="0">
                <a:pos x="4159" y="238"/>
              </a:cxn>
              <a:cxn ang="0">
                <a:pos x="4954" y="238"/>
              </a:cxn>
              <a:cxn ang="0">
                <a:pos x="5625" y="238"/>
              </a:cxn>
              <a:cxn ang="0">
                <a:pos x="6201" y="235"/>
              </a:cxn>
              <a:cxn ang="0">
                <a:pos x="6287" y="213"/>
              </a:cxn>
              <a:cxn ang="0">
                <a:pos x="6423" y="204"/>
              </a:cxn>
              <a:cxn ang="0">
                <a:pos x="6414" y="192"/>
              </a:cxn>
              <a:cxn ang="0">
                <a:pos x="6375" y="177"/>
              </a:cxn>
              <a:cxn ang="0">
                <a:pos x="6414" y="156"/>
              </a:cxn>
              <a:cxn ang="0">
                <a:pos x="6435" y="136"/>
              </a:cxn>
              <a:cxn ang="0">
                <a:pos x="6402" y="125"/>
              </a:cxn>
              <a:cxn ang="0">
                <a:pos x="6427" y="111"/>
              </a:cxn>
              <a:cxn ang="0">
                <a:pos x="6431" y="86"/>
              </a:cxn>
              <a:cxn ang="0">
                <a:pos x="6425" y="73"/>
              </a:cxn>
              <a:cxn ang="0">
                <a:pos x="6427" y="61"/>
              </a:cxn>
              <a:cxn ang="0">
                <a:pos x="6354" y="50"/>
              </a:cxn>
              <a:cxn ang="0">
                <a:pos x="6341" y="42"/>
              </a:cxn>
              <a:cxn ang="0">
                <a:pos x="6247" y="29"/>
              </a:cxn>
              <a:cxn ang="0">
                <a:pos x="5615" y="13"/>
              </a:cxn>
              <a:cxn ang="0">
                <a:pos x="4931" y="9"/>
              </a:cxn>
              <a:cxn ang="0">
                <a:pos x="4244" y="5"/>
              </a:cxn>
              <a:cxn ang="0">
                <a:pos x="3820" y="0"/>
              </a:cxn>
              <a:cxn ang="0">
                <a:pos x="4190" y="9"/>
              </a:cxn>
              <a:cxn ang="0">
                <a:pos x="3839" y="9"/>
              </a:cxn>
              <a:cxn ang="0">
                <a:pos x="4100" y="19"/>
              </a:cxn>
              <a:cxn ang="0">
                <a:pos x="3870" y="13"/>
              </a:cxn>
              <a:cxn ang="0">
                <a:pos x="3432" y="9"/>
              </a:cxn>
              <a:cxn ang="0">
                <a:pos x="2622" y="9"/>
              </a:cxn>
              <a:cxn ang="0">
                <a:pos x="2129" y="4"/>
              </a:cxn>
              <a:cxn ang="0">
                <a:pos x="2102" y="7"/>
              </a:cxn>
              <a:cxn ang="0">
                <a:pos x="2081" y="13"/>
              </a:cxn>
            </a:cxnLst>
            <a:rect l="0" t="0" r="r" b="b"/>
            <a:pathLst>
              <a:path w="6442" h="242">
                <a:moveTo>
                  <a:pt x="1951" y="9"/>
                </a:moveTo>
                <a:lnTo>
                  <a:pt x="1809" y="9"/>
                </a:lnTo>
                <a:lnTo>
                  <a:pt x="1644" y="9"/>
                </a:lnTo>
                <a:lnTo>
                  <a:pt x="1465" y="9"/>
                </a:lnTo>
                <a:lnTo>
                  <a:pt x="1283" y="9"/>
                </a:lnTo>
                <a:lnTo>
                  <a:pt x="1109" y="9"/>
                </a:lnTo>
                <a:lnTo>
                  <a:pt x="949" y="9"/>
                </a:lnTo>
                <a:lnTo>
                  <a:pt x="815" y="7"/>
                </a:lnTo>
                <a:lnTo>
                  <a:pt x="717" y="5"/>
                </a:lnTo>
                <a:lnTo>
                  <a:pt x="663" y="5"/>
                </a:lnTo>
                <a:lnTo>
                  <a:pt x="610" y="4"/>
                </a:lnTo>
                <a:lnTo>
                  <a:pt x="556" y="4"/>
                </a:lnTo>
                <a:lnTo>
                  <a:pt x="506" y="4"/>
                </a:lnTo>
                <a:lnTo>
                  <a:pt x="454" y="4"/>
                </a:lnTo>
                <a:lnTo>
                  <a:pt x="401" y="4"/>
                </a:lnTo>
                <a:lnTo>
                  <a:pt x="349" y="2"/>
                </a:lnTo>
                <a:lnTo>
                  <a:pt x="293" y="0"/>
                </a:lnTo>
                <a:lnTo>
                  <a:pt x="341" y="4"/>
                </a:lnTo>
                <a:lnTo>
                  <a:pt x="387" y="5"/>
                </a:lnTo>
                <a:lnTo>
                  <a:pt x="433" y="5"/>
                </a:lnTo>
                <a:lnTo>
                  <a:pt x="479" y="7"/>
                </a:lnTo>
                <a:lnTo>
                  <a:pt x="525" y="7"/>
                </a:lnTo>
                <a:lnTo>
                  <a:pt x="571" y="7"/>
                </a:lnTo>
                <a:lnTo>
                  <a:pt x="617" y="9"/>
                </a:lnTo>
                <a:lnTo>
                  <a:pt x="665" y="9"/>
                </a:lnTo>
                <a:lnTo>
                  <a:pt x="610" y="11"/>
                </a:lnTo>
                <a:lnTo>
                  <a:pt x="558" y="11"/>
                </a:lnTo>
                <a:lnTo>
                  <a:pt x="508" y="11"/>
                </a:lnTo>
                <a:lnTo>
                  <a:pt x="458" y="13"/>
                </a:lnTo>
                <a:lnTo>
                  <a:pt x="422" y="11"/>
                </a:lnTo>
                <a:lnTo>
                  <a:pt x="385" y="9"/>
                </a:lnTo>
                <a:lnTo>
                  <a:pt x="347" y="7"/>
                </a:lnTo>
                <a:lnTo>
                  <a:pt x="314" y="9"/>
                </a:lnTo>
                <a:lnTo>
                  <a:pt x="347" y="11"/>
                </a:lnTo>
                <a:lnTo>
                  <a:pt x="381" y="13"/>
                </a:lnTo>
                <a:lnTo>
                  <a:pt x="418" y="15"/>
                </a:lnTo>
                <a:lnTo>
                  <a:pt x="454" y="17"/>
                </a:lnTo>
                <a:lnTo>
                  <a:pt x="485" y="17"/>
                </a:lnTo>
                <a:lnTo>
                  <a:pt x="516" y="17"/>
                </a:lnTo>
                <a:lnTo>
                  <a:pt x="546" y="17"/>
                </a:lnTo>
                <a:lnTo>
                  <a:pt x="575" y="19"/>
                </a:lnTo>
                <a:lnTo>
                  <a:pt x="516" y="19"/>
                </a:lnTo>
                <a:lnTo>
                  <a:pt x="456" y="19"/>
                </a:lnTo>
                <a:lnTo>
                  <a:pt x="397" y="17"/>
                </a:lnTo>
                <a:lnTo>
                  <a:pt x="335" y="17"/>
                </a:lnTo>
                <a:lnTo>
                  <a:pt x="337" y="17"/>
                </a:lnTo>
                <a:lnTo>
                  <a:pt x="339" y="17"/>
                </a:lnTo>
                <a:lnTo>
                  <a:pt x="316" y="19"/>
                </a:lnTo>
                <a:lnTo>
                  <a:pt x="291" y="19"/>
                </a:lnTo>
                <a:lnTo>
                  <a:pt x="314" y="21"/>
                </a:lnTo>
                <a:lnTo>
                  <a:pt x="337" y="23"/>
                </a:lnTo>
                <a:lnTo>
                  <a:pt x="316" y="23"/>
                </a:lnTo>
                <a:lnTo>
                  <a:pt x="295" y="23"/>
                </a:lnTo>
                <a:lnTo>
                  <a:pt x="299" y="25"/>
                </a:lnTo>
                <a:lnTo>
                  <a:pt x="301" y="25"/>
                </a:lnTo>
                <a:lnTo>
                  <a:pt x="312" y="27"/>
                </a:lnTo>
                <a:lnTo>
                  <a:pt x="322" y="27"/>
                </a:lnTo>
                <a:lnTo>
                  <a:pt x="262" y="29"/>
                </a:lnTo>
                <a:lnTo>
                  <a:pt x="203" y="31"/>
                </a:lnTo>
                <a:lnTo>
                  <a:pt x="143" y="31"/>
                </a:lnTo>
                <a:lnTo>
                  <a:pt x="82" y="31"/>
                </a:lnTo>
                <a:lnTo>
                  <a:pt x="69" y="36"/>
                </a:lnTo>
                <a:lnTo>
                  <a:pt x="57" y="42"/>
                </a:lnTo>
                <a:lnTo>
                  <a:pt x="44" y="42"/>
                </a:lnTo>
                <a:lnTo>
                  <a:pt x="32" y="40"/>
                </a:lnTo>
                <a:lnTo>
                  <a:pt x="25" y="42"/>
                </a:lnTo>
                <a:lnTo>
                  <a:pt x="21" y="44"/>
                </a:lnTo>
                <a:lnTo>
                  <a:pt x="21" y="48"/>
                </a:lnTo>
                <a:lnTo>
                  <a:pt x="23" y="50"/>
                </a:lnTo>
                <a:lnTo>
                  <a:pt x="36" y="54"/>
                </a:lnTo>
                <a:lnTo>
                  <a:pt x="51" y="57"/>
                </a:lnTo>
                <a:lnTo>
                  <a:pt x="51" y="57"/>
                </a:lnTo>
                <a:lnTo>
                  <a:pt x="53" y="59"/>
                </a:lnTo>
                <a:lnTo>
                  <a:pt x="55" y="61"/>
                </a:lnTo>
                <a:lnTo>
                  <a:pt x="51" y="63"/>
                </a:lnTo>
                <a:lnTo>
                  <a:pt x="65" y="65"/>
                </a:lnTo>
                <a:lnTo>
                  <a:pt x="78" y="67"/>
                </a:lnTo>
                <a:lnTo>
                  <a:pt x="69" y="71"/>
                </a:lnTo>
                <a:lnTo>
                  <a:pt x="65" y="69"/>
                </a:lnTo>
                <a:lnTo>
                  <a:pt x="53" y="71"/>
                </a:lnTo>
                <a:lnTo>
                  <a:pt x="48" y="71"/>
                </a:lnTo>
                <a:lnTo>
                  <a:pt x="44" y="75"/>
                </a:lnTo>
                <a:lnTo>
                  <a:pt x="44" y="77"/>
                </a:lnTo>
                <a:lnTo>
                  <a:pt x="46" y="82"/>
                </a:lnTo>
                <a:lnTo>
                  <a:pt x="46" y="88"/>
                </a:lnTo>
                <a:lnTo>
                  <a:pt x="40" y="90"/>
                </a:lnTo>
                <a:lnTo>
                  <a:pt x="40" y="92"/>
                </a:lnTo>
                <a:lnTo>
                  <a:pt x="42" y="92"/>
                </a:lnTo>
                <a:lnTo>
                  <a:pt x="44" y="94"/>
                </a:lnTo>
                <a:lnTo>
                  <a:pt x="48" y="96"/>
                </a:lnTo>
                <a:lnTo>
                  <a:pt x="51" y="96"/>
                </a:lnTo>
                <a:lnTo>
                  <a:pt x="53" y="98"/>
                </a:lnTo>
                <a:lnTo>
                  <a:pt x="51" y="100"/>
                </a:lnTo>
                <a:lnTo>
                  <a:pt x="48" y="100"/>
                </a:lnTo>
                <a:lnTo>
                  <a:pt x="49" y="102"/>
                </a:lnTo>
                <a:lnTo>
                  <a:pt x="48" y="104"/>
                </a:lnTo>
                <a:lnTo>
                  <a:pt x="42" y="104"/>
                </a:lnTo>
                <a:lnTo>
                  <a:pt x="46" y="106"/>
                </a:lnTo>
                <a:lnTo>
                  <a:pt x="48" y="106"/>
                </a:lnTo>
                <a:lnTo>
                  <a:pt x="48" y="108"/>
                </a:lnTo>
                <a:lnTo>
                  <a:pt x="46" y="109"/>
                </a:lnTo>
                <a:lnTo>
                  <a:pt x="42" y="111"/>
                </a:lnTo>
                <a:lnTo>
                  <a:pt x="40" y="113"/>
                </a:lnTo>
                <a:lnTo>
                  <a:pt x="48" y="117"/>
                </a:lnTo>
                <a:lnTo>
                  <a:pt x="57" y="121"/>
                </a:lnTo>
                <a:lnTo>
                  <a:pt x="63" y="123"/>
                </a:lnTo>
                <a:lnTo>
                  <a:pt x="65" y="125"/>
                </a:lnTo>
                <a:lnTo>
                  <a:pt x="65" y="127"/>
                </a:lnTo>
                <a:lnTo>
                  <a:pt x="59" y="129"/>
                </a:lnTo>
                <a:lnTo>
                  <a:pt x="48" y="129"/>
                </a:lnTo>
                <a:lnTo>
                  <a:pt x="36" y="127"/>
                </a:lnTo>
                <a:lnTo>
                  <a:pt x="40" y="129"/>
                </a:lnTo>
                <a:lnTo>
                  <a:pt x="40" y="129"/>
                </a:lnTo>
                <a:lnTo>
                  <a:pt x="36" y="131"/>
                </a:lnTo>
                <a:lnTo>
                  <a:pt x="34" y="133"/>
                </a:lnTo>
                <a:lnTo>
                  <a:pt x="38" y="131"/>
                </a:lnTo>
                <a:lnTo>
                  <a:pt x="38" y="136"/>
                </a:lnTo>
                <a:lnTo>
                  <a:pt x="36" y="142"/>
                </a:lnTo>
                <a:lnTo>
                  <a:pt x="26" y="140"/>
                </a:lnTo>
                <a:lnTo>
                  <a:pt x="32" y="140"/>
                </a:lnTo>
                <a:lnTo>
                  <a:pt x="38" y="148"/>
                </a:lnTo>
                <a:lnTo>
                  <a:pt x="42" y="154"/>
                </a:lnTo>
                <a:lnTo>
                  <a:pt x="49" y="156"/>
                </a:lnTo>
                <a:lnTo>
                  <a:pt x="46" y="156"/>
                </a:lnTo>
                <a:lnTo>
                  <a:pt x="40" y="156"/>
                </a:lnTo>
                <a:lnTo>
                  <a:pt x="36" y="156"/>
                </a:lnTo>
                <a:lnTo>
                  <a:pt x="48" y="160"/>
                </a:lnTo>
                <a:lnTo>
                  <a:pt x="63" y="161"/>
                </a:lnTo>
                <a:lnTo>
                  <a:pt x="44" y="163"/>
                </a:lnTo>
                <a:lnTo>
                  <a:pt x="67" y="169"/>
                </a:lnTo>
                <a:lnTo>
                  <a:pt x="65" y="169"/>
                </a:lnTo>
                <a:lnTo>
                  <a:pt x="53" y="169"/>
                </a:lnTo>
                <a:lnTo>
                  <a:pt x="44" y="167"/>
                </a:lnTo>
                <a:lnTo>
                  <a:pt x="49" y="169"/>
                </a:lnTo>
                <a:lnTo>
                  <a:pt x="46" y="171"/>
                </a:lnTo>
                <a:lnTo>
                  <a:pt x="74" y="173"/>
                </a:lnTo>
                <a:lnTo>
                  <a:pt x="71" y="175"/>
                </a:lnTo>
                <a:lnTo>
                  <a:pt x="57" y="177"/>
                </a:lnTo>
                <a:lnTo>
                  <a:pt x="42" y="177"/>
                </a:lnTo>
                <a:lnTo>
                  <a:pt x="28" y="175"/>
                </a:lnTo>
                <a:lnTo>
                  <a:pt x="13" y="173"/>
                </a:lnTo>
                <a:lnTo>
                  <a:pt x="26" y="181"/>
                </a:lnTo>
                <a:lnTo>
                  <a:pt x="40" y="188"/>
                </a:lnTo>
                <a:lnTo>
                  <a:pt x="26" y="186"/>
                </a:lnTo>
                <a:lnTo>
                  <a:pt x="15" y="185"/>
                </a:lnTo>
                <a:lnTo>
                  <a:pt x="13" y="186"/>
                </a:lnTo>
                <a:lnTo>
                  <a:pt x="0" y="185"/>
                </a:lnTo>
                <a:lnTo>
                  <a:pt x="9" y="188"/>
                </a:lnTo>
                <a:lnTo>
                  <a:pt x="23" y="194"/>
                </a:lnTo>
                <a:lnTo>
                  <a:pt x="7" y="192"/>
                </a:lnTo>
                <a:lnTo>
                  <a:pt x="0" y="190"/>
                </a:lnTo>
                <a:lnTo>
                  <a:pt x="9" y="194"/>
                </a:lnTo>
                <a:lnTo>
                  <a:pt x="23" y="198"/>
                </a:lnTo>
                <a:lnTo>
                  <a:pt x="38" y="202"/>
                </a:lnTo>
                <a:lnTo>
                  <a:pt x="55" y="206"/>
                </a:lnTo>
                <a:lnTo>
                  <a:pt x="40" y="208"/>
                </a:lnTo>
                <a:lnTo>
                  <a:pt x="25" y="206"/>
                </a:lnTo>
                <a:lnTo>
                  <a:pt x="13" y="202"/>
                </a:lnTo>
                <a:lnTo>
                  <a:pt x="3" y="200"/>
                </a:lnTo>
                <a:lnTo>
                  <a:pt x="25" y="208"/>
                </a:lnTo>
                <a:lnTo>
                  <a:pt x="51" y="211"/>
                </a:lnTo>
                <a:lnTo>
                  <a:pt x="13" y="213"/>
                </a:lnTo>
                <a:lnTo>
                  <a:pt x="28" y="217"/>
                </a:lnTo>
                <a:lnTo>
                  <a:pt x="48" y="221"/>
                </a:lnTo>
                <a:lnTo>
                  <a:pt x="40" y="223"/>
                </a:lnTo>
                <a:lnTo>
                  <a:pt x="23" y="221"/>
                </a:lnTo>
                <a:lnTo>
                  <a:pt x="11" y="217"/>
                </a:lnTo>
                <a:lnTo>
                  <a:pt x="11" y="219"/>
                </a:lnTo>
                <a:lnTo>
                  <a:pt x="9" y="221"/>
                </a:lnTo>
                <a:lnTo>
                  <a:pt x="30" y="225"/>
                </a:lnTo>
                <a:lnTo>
                  <a:pt x="48" y="231"/>
                </a:lnTo>
                <a:lnTo>
                  <a:pt x="36" y="231"/>
                </a:lnTo>
                <a:lnTo>
                  <a:pt x="28" y="231"/>
                </a:lnTo>
                <a:lnTo>
                  <a:pt x="63" y="237"/>
                </a:lnTo>
                <a:lnTo>
                  <a:pt x="138" y="237"/>
                </a:lnTo>
                <a:lnTo>
                  <a:pt x="226" y="237"/>
                </a:lnTo>
                <a:lnTo>
                  <a:pt x="324" y="238"/>
                </a:lnTo>
                <a:lnTo>
                  <a:pt x="431" y="238"/>
                </a:lnTo>
                <a:lnTo>
                  <a:pt x="546" y="238"/>
                </a:lnTo>
                <a:lnTo>
                  <a:pt x="665" y="238"/>
                </a:lnTo>
                <a:lnTo>
                  <a:pt x="788" y="238"/>
                </a:lnTo>
                <a:lnTo>
                  <a:pt x="915" y="238"/>
                </a:lnTo>
                <a:lnTo>
                  <a:pt x="1041" y="238"/>
                </a:lnTo>
                <a:lnTo>
                  <a:pt x="1168" y="240"/>
                </a:lnTo>
                <a:lnTo>
                  <a:pt x="1291" y="240"/>
                </a:lnTo>
                <a:lnTo>
                  <a:pt x="1412" y="238"/>
                </a:lnTo>
                <a:lnTo>
                  <a:pt x="1527" y="238"/>
                </a:lnTo>
                <a:lnTo>
                  <a:pt x="1634" y="238"/>
                </a:lnTo>
                <a:lnTo>
                  <a:pt x="1734" y="238"/>
                </a:lnTo>
                <a:lnTo>
                  <a:pt x="1822" y="237"/>
                </a:lnTo>
                <a:lnTo>
                  <a:pt x="1876" y="237"/>
                </a:lnTo>
                <a:lnTo>
                  <a:pt x="1932" y="238"/>
                </a:lnTo>
                <a:lnTo>
                  <a:pt x="1991" y="238"/>
                </a:lnTo>
                <a:lnTo>
                  <a:pt x="2054" y="238"/>
                </a:lnTo>
                <a:lnTo>
                  <a:pt x="2099" y="238"/>
                </a:lnTo>
                <a:lnTo>
                  <a:pt x="2089" y="240"/>
                </a:lnTo>
                <a:lnTo>
                  <a:pt x="2077" y="240"/>
                </a:lnTo>
                <a:lnTo>
                  <a:pt x="2077" y="242"/>
                </a:lnTo>
                <a:lnTo>
                  <a:pt x="2375" y="238"/>
                </a:lnTo>
                <a:lnTo>
                  <a:pt x="2549" y="238"/>
                </a:lnTo>
                <a:lnTo>
                  <a:pt x="2724" y="240"/>
                </a:lnTo>
                <a:lnTo>
                  <a:pt x="2897" y="240"/>
                </a:lnTo>
                <a:lnTo>
                  <a:pt x="3062" y="238"/>
                </a:lnTo>
                <a:lnTo>
                  <a:pt x="3215" y="238"/>
                </a:lnTo>
                <a:lnTo>
                  <a:pt x="3355" y="238"/>
                </a:lnTo>
                <a:lnTo>
                  <a:pt x="3476" y="237"/>
                </a:lnTo>
                <a:lnTo>
                  <a:pt x="3572" y="235"/>
                </a:lnTo>
                <a:lnTo>
                  <a:pt x="3582" y="237"/>
                </a:lnTo>
                <a:lnTo>
                  <a:pt x="3587" y="237"/>
                </a:lnTo>
                <a:lnTo>
                  <a:pt x="3643" y="237"/>
                </a:lnTo>
                <a:lnTo>
                  <a:pt x="3722" y="238"/>
                </a:lnTo>
                <a:lnTo>
                  <a:pt x="3712" y="240"/>
                </a:lnTo>
                <a:lnTo>
                  <a:pt x="3701" y="240"/>
                </a:lnTo>
                <a:lnTo>
                  <a:pt x="3703" y="242"/>
                </a:lnTo>
                <a:lnTo>
                  <a:pt x="4065" y="238"/>
                </a:lnTo>
                <a:lnTo>
                  <a:pt x="4159" y="238"/>
                </a:lnTo>
                <a:lnTo>
                  <a:pt x="4257" y="238"/>
                </a:lnTo>
                <a:lnTo>
                  <a:pt x="4357" y="238"/>
                </a:lnTo>
                <a:lnTo>
                  <a:pt x="4459" y="238"/>
                </a:lnTo>
                <a:lnTo>
                  <a:pt x="4560" y="238"/>
                </a:lnTo>
                <a:lnTo>
                  <a:pt x="4662" y="240"/>
                </a:lnTo>
                <a:lnTo>
                  <a:pt x="4762" y="240"/>
                </a:lnTo>
                <a:lnTo>
                  <a:pt x="4860" y="240"/>
                </a:lnTo>
                <a:lnTo>
                  <a:pt x="4954" y="238"/>
                </a:lnTo>
                <a:lnTo>
                  <a:pt x="5046" y="238"/>
                </a:lnTo>
                <a:lnTo>
                  <a:pt x="5132" y="238"/>
                </a:lnTo>
                <a:lnTo>
                  <a:pt x="5214" y="238"/>
                </a:lnTo>
                <a:lnTo>
                  <a:pt x="5291" y="238"/>
                </a:lnTo>
                <a:lnTo>
                  <a:pt x="5360" y="237"/>
                </a:lnTo>
                <a:lnTo>
                  <a:pt x="5422" y="237"/>
                </a:lnTo>
                <a:lnTo>
                  <a:pt x="5475" y="235"/>
                </a:lnTo>
                <a:lnTo>
                  <a:pt x="5625" y="238"/>
                </a:lnTo>
                <a:lnTo>
                  <a:pt x="5615" y="240"/>
                </a:lnTo>
                <a:lnTo>
                  <a:pt x="5602" y="240"/>
                </a:lnTo>
                <a:lnTo>
                  <a:pt x="5604" y="242"/>
                </a:lnTo>
                <a:lnTo>
                  <a:pt x="6039" y="238"/>
                </a:lnTo>
                <a:lnTo>
                  <a:pt x="6038" y="237"/>
                </a:lnTo>
                <a:lnTo>
                  <a:pt x="6110" y="238"/>
                </a:lnTo>
                <a:lnTo>
                  <a:pt x="6157" y="237"/>
                </a:lnTo>
                <a:lnTo>
                  <a:pt x="6201" y="235"/>
                </a:lnTo>
                <a:lnTo>
                  <a:pt x="6249" y="235"/>
                </a:lnTo>
                <a:lnTo>
                  <a:pt x="6304" y="235"/>
                </a:lnTo>
                <a:lnTo>
                  <a:pt x="6308" y="233"/>
                </a:lnTo>
                <a:lnTo>
                  <a:pt x="6314" y="231"/>
                </a:lnTo>
                <a:lnTo>
                  <a:pt x="6323" y="229"/>
                </a:lnTo>
                <a:lnTo>
                  <a:pt x="6335" y="229"/>
                </a:lnTo>
                <a:lnTo>
                  <a:pt x="6312" y="221"/>
                </a:lnTo>
                <a:lnTo>
                  <a:pt x="6287" y="213"/>
                </a:lnTo>
                <a:lnTo>
                  <a:pt x="6277" y="210"/>
                </a:lnTo>
                <a:lnTo>
                  <a:pt x="6270" y="206"/>
                </a:lnTo>
                <a:lnTo>
                  <a:pt x="6264" y="202"/>
                </a:lnTo>
                <a:lnTo>
                  <a:pt x="6262" y="198"/>
                </a:lnTo>
                <a:lnTo>
                  <a:pt x="6318" y="200"/>
                </a:lnTo>
                <a:lnTo>
                  <a:pt x="6352" y="202"/>
                </a:lnTo>
                <a:lnTo>
                  <a:pt x="6383" y="204"/>
                </a:lnTo>
                <a:lnTo>
                  <a:pt x="6423" y="204"/>
                </a:lnTo>
                <a:lnTo>
                  <a:pt x="6414" y="204"/>
                </a:lnTo>
                <a:lnTo>
                  <a:pt x="6404" y="202"/>
                </a:lnTo>
                <a:lnTo>
                  <a:pt x="6421" y="200"/>
                </a:lnTo>
                <a:lnTo>
                  <a:pt x="6442" y="198"/>
                </a:lnTo>
                <a:lnTo>
                  <a:pt x="6425" y="194"/>
                </a:lnTo>
                <a:lnTo>
                  <a:pt x="6402" y="192"/>
                </a:lnTo>
                <a:lnTo>
                  <a:pt x="6406" y="192"/>
                </a:lnTo>
                <a:lnTo>
                  <a:pt x="6414" y="192"/>
                </a:lnTo>
                <a:lnTo>
                  <a:pt x="6404" y="190"/>
                </a:lnTo>
                <a:lnTo>
                  <a:pt x="6402" y="188"/>
                </a:lnTo>
                <a:lnTo>
                  <a:pt x="6421" y="188"/>
                </a:lnTo>
                <a:lnTo>
                  <a:pt x="6406" y="185"/>
                </a:lnTo>
                <a:lnTo>
                  <a:pt x="6383" y="183"/>
                </a:lnTo>
                <a:lnTo>
                  <a:pt x="6406" y="179"/>
                </a:lnTo>
                <a:lnTo>
                  <a:pt x="6391" y="179"/>
                </a:lnTo>
                <a:lnTo>
                  <a:pt x="6375" y="177"/>
                </a:lnTo>
                <a:lnTo>
                  <a:pt x="6398" y="175"/>
                </a:lnTo>
                <a:lnTo>
                  <a:pt x="6427" y="175"/>
                </a:lnTo>
                <a:lnTo>
                  <a:pt x="6425" y="171"/>
                </a:lnTo>
                <a:lnTo>
                  <a:pt x="6425" y="165"/>
                </a:lnTo>
                <a:lnTo>
                  <a:pt x="6423" y="163"/>
                </a:lnTo>
                <a:lnTo>
                  <a:pt x="6421" y="161"/>
                </a:lnTo>
                <a:lnTo>
                  <a:pt x="6419" y="158"/>
                </a:lnTo>
                <a:lnTo>
                  <a:pt x="6414" y="156"/>
                </a:lnTo>
                <a:lnTo>
                  <a:pt x="6419" y="154"/>
                </a:lnTo>
                <a:lnTo>
                  <a:pt x="6429" y="152"/>
                </a:lnTo>
                <a:lnTo>
                  <a:pt x="6427" y="148"/>
                </a:lnTo>
                <a:lnTo>
                  <a:pt x="6425" y="144"/>
                </a:lnTo>
                <a:lnTo>
                  <a:pt x="6425" y="142"/>
                </a:lnTo>
                <a:lnTo>
                  <a:pt x="6427" y="140"/>
                </a:lnTo>
                <a:lnTo>
                  <a:pt x="6431" y="138"/>
                </a:lnTo>
                <a:lnTo>
                  <a:pt x="6435" y="136"/>
                </a:lnTo>
                <a:lnTo>
                  <a:pt x="6402" y="133"/>
                </a:lnTo>
                <a:lnTo>
                  <a:pt x="6410" y="131"/>
                </a:lnTo>
                <a:lnTo>
                  <a:pt x="6425" y="131"/>
                </a:lnTo>
                <a:lnTo>
                  <a:pt x="6414" y="129"/>
                </a:lnTo>
                <a:lnTo>
                  <a:pt x="6425" y="125"/>
                </a:lnTo>
                <a:lnTo>
                  <a:pt x="6414" y="127"/>
                </a:lnTo>
                <a:lnTo>
                  <a:pt x="6404" y="125"/>
                </a:lnTo>
                <a:lnTo>
                  <a:pt x="6402" y="125"/>
                </a:lnTo>
                <a:lnTo>
                  <a:pt x="6404" y="123"/>
                </a:lnTo>
                <a:lnTo>
                  <a:pt x="6406" y="123"/>
                </a:lnTo>
                <a:lnTo>
                  <a:pt x="6416" y="121"/>
                </a:lnTo>
                <a:lnTo>
                  <a:pt x="6417" y="119"/>
                </a:lnTo>
                <a:lnTo>
                  <a:pt x="6400" y="119"/>
                </a:lnTo>
                <a:lnTo>
                  <a:pt x="6381" y="117"/>
                </a:lnTo>
                <a:lnTo>
                  <a:pt x="6406" y="115"/>
                </a:lnTo>
                <a:lnTo>
                  <a:pt x="6427" y="111"/>
                </a:lnTo>
                <a:lnTo>
                  <a:pt x="6425" y="109"/>
                </a:lnTo>
                <a:lnTo>
                  <a:pt x="6425" y="108"/>
                </a:lnTo>
                <a:lnTo>
                  <a:pt x="6425" y="106"/>
                </a:lnTo>
                <a:lnTo>
                  <a:pt x="6427" y="104"/>
                </a:lnTo>
                <a:lnTo>
                  <a:pt x="6431" y="100"/>
                </a:lnTo>
                <a:lnTo>
                  <a:pt x="6435" y="94"/>
                </a:lnTo>
                <a:lnTo>
                  <a:pt x="6433" y="90"/>
                </a:lnTo>
                <a:lnTo>
                  <a:pt x="6431" y="86"/>
                </a:lnTo>
                <a:lnTo>
                  <a:pt x="6429" y="82"/>
                </a:lnTo>
                <a:lnTo>
                  <a:pt x="6429" y="81"/>
                </a:lnTo>
                <a:lnTo>
                  <a:pt x="6431" y="79"/>
                </a:lnTo>
                <a:lnTo>
                  <a:pt x="6437" y="77"/>
                </a:lnTo>
                <a:lnTo>
                  <a:pt x="6414" y="79"/>
                </a:lnTo>
                <a:lnTo>
                  <a:pt x="6389" y="77"/>
                </a:lnTo>
                <a:lnTo>
                  <a:pt x="6404" y="75"/>
                </a:lnTo>
                <a:lnTo>
                  <a:pt x="6425" y="73"/>
                </a:lnTo>
                <a:lnTo>
                  <a:pt x="6419" y="73"/>
                </a:lnTo>
                <a:lnTo>
                  <a:pt x="6404" y="73"/>
                </a:lnTo>
                <a:lnTo>
                  <a:pt x="6412" y="69"/>
                </a:lnTo>
                <a:lnTo>
                  <a:pt x="6421" y="67"/>
                </a:lnTo>
                <a:lnTo>
                  <a:pt x="6417" y="67"/>
                </a:lnTo>
                <a:lnTo>
                  <a:pt x="6427" y="63"/>
                </a:lnTo>
                <a:lnTo>
                  <a:pt x="6421" y="63"/>
                </a:lnTo>
                <a:lnTo>
                  <a:pt x="6427" y="61"/>
                </a:lnTo>
                <a:lnTo>
                  <a:pt x="6431" y="59"/>
                </a:lnTo>
                <a:lnTo>
                  <a:pt x="6433" y="57"/>
                </a:lnTo>
                <a:lnTo>
                  <a:pt x="6431" y="56"/>
                </a:lnTo>
                <a:lnTo>
                  <a:pt x="6406" y="54"/>
                </a:lnTo>
                <a:lnTo>
                  <a:pt x="6383" y="54"/>
                </a:lnTo>
                <a:lnTo>
                  <a:pt x="6358" y="52"/>
                </a:lnTo>
                <a:lnTo>
                  <a:pt x="6333" y="50"/>
                </a:lnTo>
                <a:lnTo>
                  <a:pt x="6354" y="50"/>
                </a:lnTo>
                <a:lnTo>
                  <a:pt x="6375" y="50"/>
                </a:lnTo>
                <a:lnTo>
                  <a:pt x="6396" y="50"/>
                </a:lnTo>
                <a:lnTo>
                  <a:pt x="6421" y="50"/>
                </a:lnTo>
                <a:lnTo>
                  <a:pt x="6417" y="48"/>
                </a:lnTo>
                <a:lnTo>
                  <a:pt x="6387" y="48"/>
                </a:lnTo>
                <a:lnTo>
                  <a:pt x="6371" y="46"/>
                </a:lnTo>
                <a:lnTo>
                  <a:pt x="6356" y="44"/>
                </a:lnTo>
                <a:lnTo>
                  <a:pt x="6341" y="42"/>
                </a:lnTo>
                <a:lnTo>
                  <a:pt x="6327" y="40"/>
                </a:lnTo>
                <a:lnTo>
                  <a:pt x="6419" y="38"/>
                </a:lnTo>
                <a:lnTo>
                  <a:pt x="6387" y="38"/>
                </a:lnTo>
                <a:lnTo>
                  <a:pt x="6354" y="36"/>
                </a:lnTo>
                <a:lnTo>
                  <a:pt x="6320" y="34"/>
                </a:lnTo>
                <a:lnTo>
                  <a:pt x="6287" y="32"/>
                </a:lnTo>
                <a:lnTo>
                  <a:pt x="6266" y="31"/>
                </a:lnTo>
                <a:lnTo>
                  <a:pt x="6247" y="29"/>
                </a:lnTo>
                <a:lnTo>
                  <a:pt x="6168" y="29"/>
                </a:lnTo>
                <a:lnTo>
                  <a:pt x="6089" y="27"/>
                </a:lnTo>
                <a:lnTo>
                  <a:pt x="6009" y="23"/>
                </a:lnTo>
                <a:lnTo>
                  <a:pt x="5928" y="19"/>
                </a:lnTo>
                <a:lnTo>
                  <a:pt x="5850" y="17"/>
                </a:lnTo>
                <a:lnTo>
                  <a:pt x="5769" y="13"/>
                </a:lnTo>
                <a:lnTo>
                  <a:pt x="5692" y="13"/>
                </a:lnTo>
                <a:lnTo>
                  <a:pt x="5615" y="13"/>
                </a:lnTo>
                <a:lnTo>
                  <a:pt x="5564" y="11"/>
                </a:lnTo>
                <a:lnTo>
                  <a:pt x="5498" y="11"/>
                </a:lnTo>
                <a:lnTo>
                  <a:pt x="5422" y="9"/>
                </a:lnTo>
                <a:lnTo>
                  <a:pt x="5335" y="9"/>
                </a:lnTo>
                <a:lnTo>
                  <a:pt x="5241" y="9"/>
                </a:lnTo>
                <a:lnTo>
                  <a:pt x="5140" y="9"/>
                </a:lnTo>
                <a:lnTo>
                  <a:pt x="5036" y="9"/>
                </a:lnTo>
                <a:lnTo>
                  <a:pt x="4931" y="9"/>
                </a:lnTo>
                <a:lnTo>
                  <a:pt x="4825" y="9"/>
                </a:lnTo>
                <a:lnTo>
                  <a:pt x="4719" y="9"/>
                </a:lnTo>
                <a:lnTo>
                  <a:pt x="4620" y="9"/>
                </a:lnTo>
                <a:lnTo>
                  <a:pt x="4526" y="9"/>
                </a:lnTo>
                <a:lnTo>
                  <a:pt x="4439" y="9"/>
                </a:lnTo>
                <a:lnTo>
                  <a:pt x="4361" y="7"/>
                </a:lnTo>
                <a:lnTo>
                  <a:pt x="4295" y="7"/>
                </a:lnTo>
                <a:lnTo>
                  <a:pt x="4244" y="5"/>
                </a:lnTo>
                <a:lnTo>
                  <a:pt x="4188" y="5"/>
                </a:lnTo>
                <a:lnTo>
                  <a:pt x="4134" y="4"/>
                </a:lnTo>
                <a:lnTo>
                  <a:pt x="4082" y="4"/>
                </a:lnTo>
                <a:lnTo>
                  <a:pt x="4031" y="4"/>
                </a:lnTo>
                <a:lnTo>
                  <a:pt x="3979" y="4"/>
                </a:lnTo>
                <a:lnTo>
                  <a:pt x="3927" y="4"/>
                </a:lnTo>
                <a:lnTo>
                  <a:pt x="3873" y="2"/>
                </a:lnTo>
                <a:lnTo>
                  <a:pt x="3820" y="0"/>
                </a:lnTo>
                <a:lnTo>
                  <a:pt x="3868" y="4"/>
                </a:lnTo>
                <a:lnTo>
                  <a:pt x="3914" y="5"/>
                </a:lnTo>
                <a:lnTo>
                  <a:pt x="3960" y="5"/>
                </a:lnTo>
                <a:lnTo>
                  <a:pt x="4006" y="7"/>
                </a:lnTo>
                <a:lnTo>
                  <a:pt x="4050" y="7"/>
                </a:lnTo>
                <a:lnTo>
                  <a:pt x="4096" y="7"/>
                </a:lnTo>
                <a:lnTo>
                  <a:pt x="4144" y="9"/>
                </a:lnTo>
                <a:lnTo>
                  <a:pt x="4190" y="9"/>
                </a:lnTo>
                <a:lnTo>
                  <a:pt x="4136" y="11"/>
                </a:lnTo>
                <a:lnTo>
                  <a:pt x="4084" y="11"/>
                </a:lnTo>
                <a:lnTo>
                  <a:pt x="4035" y="11"/>
                </a:lnTo>
                <a:lnTo>
                  <a:pt x="3985" y="13"/>
                </a:lnTo>
                <a:lnTo>
                  <a:pt x="3948" y="11"/>
                </a:lnTo>
                <a:lnTo>
                  <a:pt x="3910" y="9"/>
                </a:lnTo>
                <a:lnTo>
                  <a:pt x="3873" y="7"/>
                </a:lnTo>
                <a:lnTo>
                  <a:pt x="3839" y="9"/>
                </a:lnTo>
                <a:lnTo>
                  <a:pt x="3873" y="11"/>
                </a:lnTo>
                <a:lnTo>
                  <a:pt x="3908" y="13"/>
                </a:lnTo>
                <a:lnTo>
                  <a:pt x="3944" y="15"/>
                </a:lnTo>
                <a:lnTo>
                  <a:pt x="3981" y="17"/>
                </a:lnTo>
                <a:lnTo>
                  <a:pt x="4010" y="17"/>
                </a:lnTo>
                <a:lnTo>
                  <a:pt x="4040" y="17"/>
                </a:lnTo>
                <a:lnTo>
                  <a:pt x="4071" y="17"/>
                </a:lnTo>
                <a:lnTo>
                  <a:pt x="4100" y="19"/>
                </a:lnTo>
                <a:lnTo>
                  <a:pt x="4082" y="19"/>
                </a:lnTo>
                <a:lnTo>
                  <a:pt x="4065" y="19"/>
                </a:lnTo>
                <a:lnTo>
                  <a:pt x="4048" y="19"/>
                </a:lnTo>
                <a:lnTo>
                  <a:pt x="4031" y="19"/>
                </a:lnTo>
                <a:lnTo>
                  <a:pt x="3990" y="17"/>
                </a:lnTo>
                <a:lnTo>
                  <a:pt x="3950" y="17"/>
                </a:lnTo>
                <a:lnTo>
                  <a:pt x="3910" y="15"/>
                </a:lnTo>
                <a:lnTo>
                  <a:pt x="3870" y="13"/>
                </a:lnTo>
                <a:lnTo>
                  <a:pt x="3829" y="13"/>
                </a:lnTo>
                <a:lnTo>
                  <a:pt x="3791" y="13"/>
                </a:lnTo>
                <a:lnTo>
                  <a:pt x="3752" y="13"/>
                </a:lnTo>
                <a:lnTo>
                  <a:pt x="3714" y="13"/>
                </a:lnTo>
                <a:lnTo>
                  <a:pt x="3662" y="11"/>
                </a:lnTo>
                <a:lnTo>
                  <a:pt x="3597" y="11"/>
                </a:lnTo>
                <a:lnTo>
                  <a:pt x="3520" y="9"/>
                </a:lnTo>
                <a:lnTo>
                  <a:pt x="3432" y="9"/>
                </a:lnTo>
                <a:lnTo>
                  <a:pt x="3338" y="9"/>
                </a:lnTo>
                <a:lnTo>
                  <a:pt x="3238" y="9"/>
                </a:lnTo>
                <a:lnTo>
                  <a:pt x="3135" y="9"/>
                </a:lnTo>
                <a:lnTo>
                  <a:pt x="3027" y="9"/>
                </a:lnTo>
                <a:lnTo>
                  <a:pt x="2922" y="9"/>
                </a:lnTo>
                <a:lnTo>
                  <a:pt x="2818" y="9"/>
                </a:lnTo>
                <a:lnTo>
                  <a:pt x="2718" y="9"/>
                </a:lnTo>
                <a:lnTo>
                  <a:pt x="2622" y="9"/>
                </a:lnTo>
                <a:lnTo>
                  <a:pt x="2536" y="9"/>
                </a:lnTo>
                <a:lnTo>
                  <a:pt x="2459" y="7"/>
                </a:lnTo>
                <a:lnTo>
                  <a:pt x="2394" y="7"/>
                </a:lnTo>
                <a:lnTo>
                  <a:pt x="2340" y="5"/>
                </a:lnTo>
                <a:lnTo>
                  <a:pt x="2287" y="5"/>
                </a:lnTo>
                <a:lnTo>
                  <a:pt x="2233" y="4"/>
                </a:lnTo>
                <a:lnTo>
                  <a:pt x="2181" y="4"/>
                </a:lnTo>
                <a:lnTo>
                  <a:pt x="2129" y="4"/>
                </a:lnTo>
                <a:lnTo>
                  <a:pt x="2077" y="4"/>
                </a:lnTo>
                <a:lnTo>
                  <a:pt x="2026" y="4"/>
                </a:lnTo>
                <a:lnTo>
                  <a:pt x="1972" y="2"/>
                </a:lnTo>
                <a:lnTo>
                  <a:pt x="1916" y="0"/>
                </a:lnTo>
                <a:lnTo>
                  <a:pt x="1964" y="4"/>
                </a:lnTo>
                <a:lnTo>
                  <a:pt x="2012" y="5"/>
                </a:lnTo>
                <a:lnTo>
                  <a:pt x="2056" y="5"/>
                </a:lnTo>
                <a:lnTo>
                  <a:pt x="2102" y="7"/>
                </a:lnTo>
                <a:lnTo>
                  <a:pt x="2148" y="7"/>
                </a:lnTo>
                <a:lnTo>
                  <a:pt x="2195" y="7"/>
                </a:lnTo>
                <a:lnTo>
                  <a:pt x="2241" y="9"/>
                </a:lnTo>
                <a:lnTo>
                  <a:pt x="2289" y="9"/>
                </a:lnTo>
                <a:lnTo>
                  <a:pt x="2235" y="11"/>
                </a:lnTo>
                <a:lnTo>
                  <a:pt x="2181" y="11"/>
                </a:lnTo>
                <a:lnTo>
                  <a:pt x="2131" y="11"/>
                </a:lnTo>
                <a:lnTo>
                  <a:pt x="2081" y="13"/>
                </a:lnTo>
                <a:lnTo>
                  <a:pt x="2045" y="11"/>
                </a:lnTo>
                <a:lnTo>
                  <a:pt x="2008" y="9"/>
                </a:lnTo>
                <a:lnTo>
                  <a:pt x="1972" y="7"/>
                </a:lnTo>
                <a:lnTo>
                  <a:pt x="1937" y="9"/>
                </a:lnTo>
                <a:lnTo>
                  <a:pt x="1943" y="9"/>
                </a:lnTo>
                <a:lnTo>
                  <a:pt x="1951" y="9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67529" y="265298"/>
            <a:ext cx="2920671" cy="276999"/>
          </a:xfrm>
        </p:spPr>
        <p:txBody>
          <a:bodyPr/>
          <a:lstStyle/>
          <a:p>
            <a:r>
              <a:rPr lang="en-US" altLang="zh-HK" dirty="0"/>
              <a:t>Community</a:t>
            </a:r>
            <a:r>
              <a:rPr lang="en-US" altLang="zh-HK" kern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HK" dirty="0"/>
              <a:t>Involvement</a:t>
            </a:r>
            <a:endParaRPr lang="zh-HK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70586" y="1018497"/>
            <a:ext cx="624696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400" dirty="0">
                <a:solidFill>
                  <a:srgbClr val="000000"/>
                </a:solidFill>
              </a:rPr>
              <a:t>Work regularly with various charitable organizations for volunteering works</a:t>
            </a:r>
            <a:endParaRPr lang="zh-HK" altLang="en-US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9" y="1872531"/>
            <a:ext cx="1872580" cy="121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89" y="3850053"/>
            <a:ext cx="1921801" cy="126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1" y="3480436"/>
            <a:ext cx="2065007" cy="1476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6" descr="Lifestyle_CG Awards_PPT_w script (2) [唯讀] - Microsoft PowerPoint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9" t="27695" r="56487" b="63906"/>
          <a:stretch/>
        </p:blipFill>
        <p:spPr>
          <a:xfrm rot="953432">
            <a:off x="3797127" y="3047640"/>
            <a:ext cx="703060" cy="744613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31" y="1872530"/>
            <a:ext cx="1714431" cy="103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21" descr="Food Angel - Internet Explorer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8" t="51093" r="39669" b="27810"/>
          <a:stretch/>
        </p:blipFill>
        <p:spPr>
          <a:xfrm>
            <a:off x="267529" y="3459749"/>
            <a:ext cx="1583898" cy="115200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45">
            <a:off x="161495" y="1006510"/>
            <a:ext cx="468372" cy="46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42108" y="1800523"/>
            <a:ext cx="11840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850" b="1" dirty="0"/>
              <a:t>Sponsor HKUST “International Case Competition 2018</a:t>
            </a:r>
            <a:r>
              <a:rPr lang="en-US" altLang="zh-HK" sz="1000" dirty="0" smtClean="0"/>
              <a:t>”</a:t>
            </a:r>
            <a:endParaRPr lang="zh-HK" altLang="en-US" sz="1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615560" y="1800522"/>
            <a:ext cx="77645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850" b="1" dirty="0" smtClean="0"/>
              <a:t>5</a:t>
            </a:r>
            <a:r>
              <a:rPr lang="en-US" altLang="zh-HK" sz="850" b="1" baseline="30000" dirty="0" smtClean="0"/>
              <a:t>th</a:t>
            </a:r>
            <a:r>
              <a:rPr lang="en-US" altLang="zh-HK" sz="850" b="1" dirty="0" smtClean="0"/>
              <a:t> SOGO Charity Run</a:t>
            </a:r>
            <a:endParaRPr lang="zh-HK" altLang="en-US" sz="1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340471" y="2661747"/>
            <a:ext cx="77645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850" b="1" dirty="0" smtClean="0"/>
              <a:t>Donating food to food bank</a:t>
            </a:r>
            <a:endParaRPr lang="zh-HK" altLang="en-US" sz="1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269329" y="2414120"/>
            <a:ext cx="77645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850" b="1" dirty="0" smtClean="0"/>
              <a:t>Elderly Home Visits</a:t>
            </a:r>
            <a:endParaRPr lang="zh-HK" altLang="en-US" sz="1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537972" y="2480870"/>
            <a:ext cx="77645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850" b="1" dirty="0" smtClean="0"/>
              <a:t>School Wall Painting</a:t>
            </a:r>
            <a:endParaRPr lang="zh-HK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1647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0482" y="265298"/>
            <a:ext cx="3257302" cy="276999"/>
          </a:xfrm>
        </p:spPr>
        <p:txBody>
          <a:bodyPr/>
          <a:lstStyle/>
          <a:p>
            <a:r>
              <a:rPr lang="en-US" altLang="zh-HK" dirty="0" smtClean="0"/>
              <a:t>Future </a:t>
            </a:r>
            <a:r>
              <a:rPr lang="en-US" altLang="zh-HK" dirty="0"/>
              <a:t>Plan and </a:t>
            </a:r>
            <a:r>
              <a:rPr lang="en-US" altLang="zh-HK" dirty="0" smtClean="0"/>
              <a:t>Strategies</a:t>
            </a:r>
            <a:endParaRPr lang="en-US" altLang="zh-HK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5400000">
            <a:off x="1534881" y="2877992"/>
            <a:ext cx="4212468" cy="135015"/>
          </a:xfrm>
          <a:custGeom>
            <a:avLst/>
            <a:gdLst/>
            <a:ahLst/>
            <a:cxnLst>
              <a:cxn ang="0">
                <a:pos x="815" y="7"/>
              </a:cxn>
              <a:cxn ang="0">
                <a:pos x="349" y="2"/>
              </a:cxn>
              <a:cxn ang="0">
                <a:pos x="617" y="9"/>
              </a:cxn>
              <a:cxn ang="0">
                <a:pos x="347" y="7"/>
              </a:cxn>
              <a:cxn ang="0">
                <a:pos x="546" y="17"/>
              </a:cxn>
              <a:cxn ang="0">
                <a:pos x="316" y="19"/>
              </a:cxn>
              <a:cxn ang="0">
                <a:pos x="312" y="27"/>
              </a:cxn>
              <a:cxn ang="0">
                <a:pos x="44" y="42"/>
              </a:cxn>
              <a:cxn ang="0">
                <a:pos x="51" y="57"/>
              </a:cxn>
              <a:cxn ang="0">
                <a:pos x="53" y="71"/>
              </a:cxn>
              <a:cxn ang="0">
                <a:pos x="42" y="92"/>
              </a:cxn>
              <a:cxn ang="0">
                <a:pos x="48" y="104"/>
              </a:cxn>
              <a:cxn ang="0">
                <a:pos x="48" y="117"/>
              </a:cxn>
              <a:cxn ang="0">
                <a:pos x="40" y="129"/>
              </a:cxn>
              <a:cxn ang="0">
                <a:pos x="32" y="140"/>
              </a:cxn>
              <a:cxn ang="0">
                <a:pos x="63" y="161"/>
              </a:cxn>
              <a:cxn ang="0">
                <a:pos x="74" y="173"/>
              </a:cxn>
              <a:cxn ang="0">
                <a:pos x="26" y="186"/>
              </a:cxn>
              <a:cxn ang="0">
                <a:pos x="9" y="194"/>
              </a:cxn>
              <a:cxn ang="0">
                <a:pos x="25" y="208"/>
              </a:cxn>
              <a:cxn ang="0">
                <a:pos x="11" y="219"/>
              </a:cxn>
              <a:cxn ang="0">
                <a:pos x="226" y="237"/>
              </a:cxn>
              <a:cxn ang="0">
                <a:pos x="1168" y="240"/>
              </a:cxn>
              <a:cxn ang="0">
                <a:pos x="1932" y="238"/>
              </a:cxn>
              <a:cxn ang="0">
                <a:pos x="2549" y="238"/>
              </a:cxn>
              <a:cxn ang="0">
                <a:pos x="3582" y="237"/>
              </a:cxn>
              <a:cxn ang="0">
                <a:pos x="4159" y="238"/>
              </a:cxn>
              <a:cxn ang="0">
                <a:pos x="4954" y="238"/>
              </a:cxn>
              <a:cxn ang="0">
                <a:pos x="5625" y="238"/>
              </a:cxn>
              <a:cxn ang="0">
                <a:pos x="6201" y="235"/>
              </a:cxn>
              <a:cxn ang="0">
                <a:pos x="6287" y="213"/>
              </a:cxn>
              <a:cxn ang="0">
                <a:pos x="6423" y="204"/>
              </a:cxn>
              <a:cxn ang="0">
                <a:pos x="6414" y="192"/>
              </a:cxn>
              <a:cxn ang="0">
                <a:pos x="6375" y="177"/>
              </a:cxn>
              <a:cxn ang="0">
                <a:pos x="6414" y="156"/>
              </a:cxn>
              <a:cxn ang="0">
                <a:pos x="6435" y="136"/>
              </a:cxn>
              <a:cxn ang="0">
                <a:pos x="6402" y="125"/>
              </a:cxn>
              <a:cxn ang="0">
                <a:pos x="6427" y="111"/>
              </a:cxn>
              <a:cxn ang="0">
                <a:pos x="6431" y="86"/>
              </a:cxn>
              <a:cxn ang="0">
                <a:pos x="6425" y="73"/>
              </a:cxn>
              <a:cxn ang="0">
                <a:pos x="6427" y="61"/>
              </a:cxn>
              <a:cxn ang="0">
                <a:pos x="6354" y="50"/>
              </a:cxn>
              <a:cxn ang="0">
                <a:pos x="6341" y="42"/>
              </a:cxn>
              <a:cxn ang="0">
                <a:pos x="6247" y="29"/>
              </a:cxn>
              <a:cxn ang="0">
                <a:pos x="5615" y="13"/>
              </a:cxn>
              <a:cxn ang="0">
                <a:pos x="4931" y="9"/>
              </a:cxn>
              <a:cxn ang="0">
                <a:pos x="4244" y="5"/>
              </a:cxn>
              <a:cxn ang="0">
                <a:pos x="3820" y="0"/>
              </a:cxn>
              <a:cxn ang="0">
                <a:pos x="4190" y="9"/>
              </a:cxn>
              <a:cxn ang="0">
                <a:pos x="3839" y="9"/>
              </a:cxn>
              <a:cxn ang="0">
                <a:pos x="4100" y="19"/>
              </a:cxn>
              <a:cxn ang="0">
                <a:pos x="3870" y="13"/>
              </a:cxn>
              <a:cxn ang="0">
                <a:pos x="3432" y="9"/>
              </a:cxn>
              <a:cxn ang="0">
                <a:pos x="2622" y="9"/>
              </a:cxn>
              <a:cxn ang="0">
                <a:pos x="2129" y="4"/>
              </a:cxn>
              <a:cxn ang="0">
                <a:pos x="2102" y="7"/>
              </a:cxn>
              <a:cxn ang="0">
                <a:pos x="2081" y="13"/>
              </a:cxn>
            </a:cxnLst>
            <a:rect l="0" t="0" r="r" b="b"/>
            <a:pathLst>
              <a:path w="6442" h="242">
                <a:moveTo>
                  <a:pt x="1951" y="9"/>
                </a:moveTo>
                <a:lnTo>
                  <a:pt x="1809" y="9"/>
                </a:lnTo>
                <a:lnTo>
                  <a:pt x="1644" y="9"/>
                </a:lnTo>
                <a:lnTo>
                  <a:pt x="1465" y="9"/>
                </a:lnTo>
                <a:lnTo>
                  <a:pt x="1283" y="9"/>
                </a:lnTo>
                <a:lnTo>
                  <a:pt x="1109" y="9"/>
                </a:lnTo>
                <a:lnTo>
                  <a:pt x="949" y="9"/>
                </a:lnTo>
                <a:lnTo>
                  <a:pt x="815" y="7"/>
                </a:lnTo>
                <a:lnTo>
                  <a:pt x="717" y="5"/>
                </a:lnTo>
                <a:lnTo>
                  <a:pt x="663" y="5"/>
                </a:lnTo>
                <a:lnTo>
                  <a:pt x="610" y="4"/>
                </a:lnTo>
                <a:lnTo>
                  <a:pt x="556" y="4"/>
                </a:lnTo>
                <a:lnTo>
                  <a:pt x="506" y="4"/>
                </a:lnTo>
                <a:lnTo>
                  <a:pt x="454" y="4"/>
                </a:lnTo>
                <a:lnTo>
                  <a:pt x="401" y="4"/>
                </a:lnTo>
                <a:lnTo>
                  <a:pt x="349" y="2"/>
                </a:lnTo>
                <a:lnTo>
                  <a:pt x="293" y="0"/>
                </a:lnTo>
                <a:lnTo>
                  <a:pt x="341" y="4"/>
                </a:lnTo>
                <a:lnTo>
                  <a:pt x="387" y="5"/>
                </a:lnTo>
                <a:lnTo>
                  <a:pt x="433" y="5"/>
                </a:lnTo>
                <a:lnTo>
                  <a:pt x="479" y="7"/>
                </a:lnTo>
                <a:lnTo>
                  <a:pt x="525" y="7"/>
                </a:lnTo>
                <a:lnTo>
                  <a:pt x="571" y="7"/>
                </a:lnTo>
                <a:lnTo>
                  <a:pt x="617" y="9"/>
                </a:lnTo>
                <a:lnTo>
                  <a:pt x="665" y="9"/>
                </a:lnTo>
                <a:lnTo>
                  <a:pt x="610" y="11"/>
                </a:lnTo>
                <a:lnTo>
                  <a:pt x="558" y="11"/>
                </a:lnTo>
                <a:lnTo>
                  <a:pt x="508" y="11"/>
                </a:lnTo>
                <a:lnTo>
                  <a:pt x="458" y="13"/>
                </a:lnTo>
                <a:lnTo>
                  <a:pt x="422" y="11"/>
                </a:lnTo>
                <a:lnTo>
                  <a:pt x="385" y="9"/>
                </a:lnTo>
                <a:lnTo>
                  <a:pt x="347" y="7"/>
                </a:lnTo>
                <a:lnTo>
                  <a:pt x="314" y="9"/>
                </a:lnTo>
                <a:lnTo>
                  <a:pt x="347" y="11"/>
                </a:lnTo>
                <a:lnTo>
                  <a:pt x="381" y="13"/>
                </a:lnTo>
                <a:lnTo>
                  <a:pt x="418" y="15"/>
                </a:lnTo>
                <a:lnTo>
                  <a:pt x="454" y="17"/>
                </a:lnTo>
                <a:lnTo>
                  <a:pt x="485" y="17"/>
                </a:lnTo>
                <a:lnTo>
                  <a:pt x="516" y="17"/>
                </a:lnTo>
                <a:lnTo>
                  <a:pt x="546" y="17"/>
                </a:lnTo>
                <a:lnTo>
                  <a:pt x="575" y="19"/>
                </a:lnTo>
                <a:lnTo>
                  <a:pt x="516" y="19"/>
                </a:lnTo>
                <a:lnTo>
                  <a:pt x="456" y="19"/>
                </a:lnTo>
                <a:lnTo>
                  <a:pt x="397" y="17"/>
                </a:lnTo>
                <a:lnTo>
                  <a:pt x="335" y="17"/>
                </a:lnTo>
                <a:lnTo>
                  <a:pt x="337" y="17"/>
                </a:lnTo>
                <a:lnTo>
                  <a:pt x="339" y="17"/>
                </a:lnTo>
                <a:lnTo>
                  <a:pt x="316" y="19"/>
                </a:lnTo>
                <a:lnTo>
                  <a:pt x="291" y="19"/>
                </a:lnTo>
                <a:lnTo>
                  <a:pt x="314" y="21"/>
                </a:lnTo>
                <a:lnTo>
                  <a:pt x="337" y="23"/>
                </a:lnTo>
                <a:lnTo>
                  <a:pt x="316" y="23"/>
                </a:lnTo>
                <a:lnTo>
                  <a:pt x="295" y="23"/>
                </a:lnTo>
                <a:lnTo>
                  <a:pt x="299" y="25"/>
                </a:lnTo>
                <a:lnTo>
                  <a:pt x="301" y="25"/>
                </a:lnTo>
                <a:lnTo>
                  <a:pt x="312" y="27"/>
                </a:lnTo>
                <a:lnTo>
                  <a:pt x="322" y="27"/>
                </a:lnTo>
                <a:lnTo>
                  <a:pt x="262" y="29"/>
                </a:lnTo>
                <a:lnTo>
                  <a:pt x="203" y="31"/>
                </a:lnTo>
                <a:lnTo>
                  <a:pt x="143" y="31"/>
                </a:lnTo>
                <a:lnTo>
                  <a:pt x="82" y="31"/>
                </a:lnTo>
                <a:lnTo>
                  <a:pt x="69" y="36"/>
                </a:lnTo>
                <a:lnTo>
                  <a:pt x="57" y="42"/>
                </a:lnTo>
                <a:lnTo>
                  <a:pt x="44" y="42"/>
                </a:lnTo>
                <a:lnTo>
                  <a:pt x="32" y="40"/>
                </a:lnTo>
                <a:lnTo>
                  <a:pt x="25" y="42"/>
                </a:lnTo>
                <a:lnTo>
                  <a:pt x="21" y="44"/>
                </a:lnTo>
                <a:lnTo>
                  <a:pt x="21" y="48"/>
                </a:lnTo>
                <a:lnTo>
                  <a:pt x="23" y="50"/>
                </a:lnTo>
                <a:lnTo>
                  <a:pt x="36" y="54"/>
                </a:lnTo>
                <a:lnTo>
                  <a:pt x="51" y="57"/>
                </a:lnTo>
                <a:lnTo>
                  <a:pt x="51" y="57"/>
                </a:lnTo>
                <a:lnTo>
                  <a:pt x="53" y="59"/>
                </a:lnTo>
                <a:lnTo>
                  <a:pt x="55" y="61"/>
                </a:lnTo>
                <a:lnTo>
                  <a:pt x="51" y="63"/>
                </a:lnTo>
                <a:lnTo>
                  <a:pt x="65" y="65"/>
                </a:lnTo>
                <a:lnTo>
                  <a:pt x="78" y="67"/>
                </a:lnTo>
                <a:lnTo>
                  <a:pt x="69" y="71"/>
                </a:lnTo>
                <a:lnTo>
                  <a:pt x="65" y="69"/>
                </a:lnTo>
                <a:lnTo>
                  <a:pt x="53" y="71"/>
                </a:lnTo>
                <a:lnTo>
                  <a:pt x="48" y="71"/>
                </a:lnTo>
                <a:lnTo>
                  <a:pt x="44" y="75"/>
                </a:lnTo>
                <a:lnTo>
                  <a:pt x="44" y="77"/>
                </a:lnTo>
                <a:lnTo>
                  <a:pt x="46" y="82"/>
                </a:lnTo>
                <a:lnTo>
                  <a:pt x="46" y="88"/>
                </a:lnTo>
                <a:lnTo>
                  <a:pt x="40" y="90"/>
                </a:lnTo>
                <a:lnTo>
                  <a:pt x="40" y="92"/>
                </a:lnTo>
                <a:lnTo>
                  <a:pt x="42" y="92"/>
                </a:lnTo>
                <a:lnTo>
                  <a:pt x="44" y="94"/>
                </a:lnTo>
                <a:lnTo>
                  <a:pt x="48" y="96"/>
                </a:lnTo>
                <a:lnTo>
                  <a:pt x="51" y="96"/>
                </a:lnTo>
                <a:lnTo>
                  <a:pt x="53" y="98"/>
                </a:lnTo>
                <a:lnTo>
                  <a:pt x="51" y="100"/>
                </a:lnTo>
                <a:lnTo>
                  <a:pt x="48" y="100"/>
                </a:lnTo>
                <a:lnTo>
                  <a:pt x="49" y="102"/>
                </a:lnTo>
                <a:lnTo>
                  <a:pt x="48" y="104"/>
                </a:lnTo>
                <a:lnTo>
                  <a:pt x="42" y="104"/>
                </a:lnTo>
                <a:lnTo>
                  <a:pt x="46" y="106"/>
                </a:lnTo>
                <a:lnTo>
                  <a:pt x="48" y="106"/>
                </a:lnTo>
                <a:lnTo>
                  <a:pt x="48" y="108"/>
                </a:lnTo>
                <a:lnTo>
                  <a:pt x="46" y="109"/>
                </a:lnTo>
                <a:lnTo>
                  <a:pt x="42" y="111"/>
                </a:lnTo>
                <a:lnTo>
                  <a:pt x="40" y="113"/>
                </a:lnTo>
                <a:lnTo>
                  <a:pt x="48" y="117"/>
                </a:lnTo>
                <a:lnTo>
                  <a:pt x="57" y="121"/>
                </a:lnTo>
                <a:lnTo>
                  <a:pt x="63" y="123"/>
                </a:lnTo>
                <a:lnTo>
                  <a:pt x="65" y="125"/>
                </a:lnTo>
                <a:lnTo>
                  <a:pt x="65" y="127"/>
                </a:lnTo>
                <a:lnTo>
                  <a:pt x="59" y="129"/>
                </a:lnTo>
                <a:lnTo>
                  <a:pt x="48" y="129"/>
                </a:lnTo>
                <a:lnTo>
                  <a:pt x="36" y="127"/>
                </a:lnTo>
                <a:lnTo>
                  <a:pt x="40" y="129"/>
                </a:lnTo>
                <a:lnTo>
                  <a:pt x="40" y="129"/>
                </a:lnTo>
                <a:lnTo>
                  <a:pt x="36" y="131"/>
                </a:lnTo>
                <a:lnTo>
                  <a:pt x="34" y="133"/>
                </a:lnTo>
                <a:lnTo>
                  <a:pt x="38" y="131"/>
                </a:lnTo>
                <a:lnTo>
                  <a:pt x="38" y="136"/>
                </a:lnTo>
                <a:lnTo>
                  <a:pt x="36" y="142"/>
                </a:lnTo>
                <a:lnTo>
                  <a:pt x="26" y="140"/>
                </a:lnTo>
                <a:lnTo>
                  <a:pt x="32" y="140"/>
                </a:lnTo>
                <a:lnTo>
                  <a:pt x="38" y="148"/>
                </a:lnTo>
                <a:lnTo>
                  <a:pt x="42" y="154"/>
                </a:lnTo>
                <a:lnTo>
                  <a:pt x="49" y="156"/>
                </a:lnTo>
                <a:lnTo>
                  <a:pt x="46" y="156"/>
                </a:lnTo>
                <a:lnTo>
                  <a:pt x="40" y="156"/>
                </a:lnTo>
                <a:lnTo>
                  <a:pt x="36" y="156"/>
                </a:lnTo>
                <a:lnTo>
                  <a:pt x="48" y="160"/>
                </a:lnTo>
                <a:lnTo>
                  <a:pt x="63" y="161"/>
                </a:lnTo>
                <a:lnTo>
                  <a:pt x="44" y="163"/>
                </a:lnTo>
                <a:lnTo>
                  <a:pt x="67" y="169"/>
                </a:lnTo>
                <a:lnTo>
                  <a:pt x="65" y="169"/>
                </a:lnTo>
                <a:lnTo>
                  <a:pt x="53" y="169"/>
                </a:lnTo>
                <a:lnTo>
                  <a:pt x="44" y="167"/>
                </a:lnTo>
                <a:lnTo>
                  <a:pt x="49" y="169"/>
                </a:lnTo>
                <a:lnTo>
                  <a:pt x="46" y="171"/>
                </a:lnTo>
                <a:lnTo>
                  <a:pt x="74" y="173"/>
                </a:lnTo>
                <a:lnTo>
                  <a:pt x="71" y="175"/>
                </a:lnTo>
                <a:lnTo>
                  <a:pt x="57" y="177"/>
                </a:lnTo>
                <a:lnTo>
                  <a:pt x="42" y="177"/>
                </a:lnTo>
                <a:lnTo>
                  <a:pt x="28" y="175"/>
                </a:lnTo>
                <a:lnTo>
                  <a:pt x="13" y="173"/>
                </a:lnTo>
                <a:lnTo>
                  <a:pt x="26" y="181"/>
                </a:lnTo>
                <a:lnTo>
                  <a:pt x="40" y="188"/>
                </a:lnTo>
                <a:lnTo>
                  <a:pt x="26" y="186"/>
                </a:lnTo>
                <a:lnTo>
                  <a:pt x="15" y="185"/>
                </a:lnTo>
                <a:lnTo>
                  <a:pt x="13" y="186"/>
                </a:lnTo>
                <a:lnTo>
                  <a:pt x="0" y="185"/>
                </a:lnTo>
                <a:lnTo>
                  <a:pt x="9" y="188"/>
                </a:lnTo>
                <a:lnTo>
                  <a:pt x="23" y="194"/>
                </a:lnTo>
                <a:lnTo>
                  <a:pt x="7" y="192"/>
                </a:lnTo>
                <a:lnTo>
                  <a:pt x="0" y="190"/>
                </a:lnTo>
                <a:lnTo>
                  <a:pt x="9" y="194"/>
                </a:lnTo>
                <a:lnTo>
                  <a:pt x="23" y="198"/>
                </a:lnTo>
                <a:lnTo>
                  <a:pt x="38" y="202"/>
                </a:lnTo>
                <a:lnTo>
                  <a:pt x="55" y="206"/>
                </a:lnTo>
                <a:lnTo>
                  <a:pt x="40" y="208"/>
                </a:lnTo>
                <a:lnTo>
                  <a:pt x="25" y="206"/>
                </a:lnTo>
                <a:lnTo>
                  <a:pt x="13" y="202"/>
                </a:lnTo>
                <a:lnTo>
                  <a:pt x="3" y="200"/>
                </a:lnTo>
                <a:lnTo>
                  <a:pt x="25" y="208"/>
                </a:lnTo>
                <a:lnTo>
                  <a:pt x="51" y="211"/>
                </a:lnTo>
                <a:lnTo>
                  <a:pt x="13" y="213"/>
                </a:lnTo>
                <a:lnTo>
                  <a:pt x="28" y="217"/>
                </a:lnTo>
                <a:lnTo>
                  <a:pt x="48" y="221"/>
                </a:lnTo>
                <a:lnTo>
                  <a:pt x="40" y="223"/>
                </a:lnTo>
                <a:lnTo>
                  <a:pt x="23" y="221"/>
                </a:lnTo>
                <a:lnTo>
                  <a:pt x="11" y="217"/>
                </a:lnTo>
                <a:lnTo>
                  <a:pt x="11" y="219"/>
                </a:lnTo>
                <a:lnTo>
                  <a:pt x="9" y="221"/>
                </a:lnTo>
                <a:lnTo>
                  <a:pt x="30" y="225"/>
                </a:lnTo>
                <a:lnTo>
                  <a:pt x="48" y="231"/>
                </a:lnTo>
                <a:lnTo>
                  <a:pt x="36" y="231"/>
                </a:lnTo>
                <a:lnTo>
                  <a:pt x="28" y="231"/>
                </a:lnTo>
                <a:lnTo>
                  <a:pt x="63" y="237"/>
                </a:lnTo>
                <a:lnTo>
                  <a:pt x="138" y="237"/>
                </a:lnTo>
                <a:lnTo>
                  <a:pt x="226" y="237"/>
                </a:lnTo>
                <a:lnTo>
                  <a:pt x="324" y="238"/>
                </a:lnTo>
                <a:lnTo>
                  <a:pt x="431" y="238"/>
                </a:lnTo>
                <a:lnTo>
                  <a:pt x="546" y="238"/>
                </a:lnTo>
                <a:lnTo>
                  <a:pt x="665" y="238"/>
                </a:lnTo>
                <a:lnTo>
                  <a:pt x="788" y="238"/>
                </a:lnTo>
                <a:lnTo>
                  <a:pt x="915" y="238"/>
                </a:lnTo>
                <a:lnTo>
                  <a:pt x="1041" y="238"/>
                </a:lnTo>
                <a:lnTo>
                  <a:pt x="1168" y="240"/>
                </a:lnTo>
                <a:lnTo>
                  <a:pt x="1291" y="240"/>
                </a:lnTo>
                <a:lnTo>
                  <a:pt x="1412" y="238"/>
                </a:lnTo>
                <a:lnTo>
                  <a:pt x="1527" y="238"/>
                </a:lnTo>
                <a:lnTo>
                  <a:pt x="1634" y="238"/>
                </a:lnTo>
                <a:lnTo>
                  <a:pt x="1734" y="238"/>
                </a:lnTo>
                <a:lnTo>
                  <a:pt x="1822" y="237"/>
                </a:lnTo>
                <a:lnTo>
                  <a:pt x="1876" y="237"/>
                </a:lnTo>
                <a:lnTo>
                  <a:pt x="1932" y="238"/>
                </a:lnTo>
                <a:lnTo>
                  <a:pt x="1991" y="238"/>
                </a:lnTo>
                <a:lnTo>
                  <a:pt x="2054" y="238"/>
                </a:lnTo>
                <a:lnTo>
                  <a:pt x="2099" y="238"/>
                </a:lnTo>
                <a:lnTo>
                  <a:pt x="2089" y="240"/>
                </a:lnTo>
                <a:lnTo>
                  <a:pt x="2077" y="240"/>
                </a:lnTo>
                <a:lnTo>
                  <a:pt x="2077" y="242"/>
                </a:lnTo>
                <a:lnTo>
                  <a:pt x="2375" y="238"/>
                </a:lnTo>
                <a:lnTo>
                  <a:pt x="2549" y="238"/>
                </a:lnTo>
                <a:lnTo>
                  <a:pt x="2724" y="240"/>
                </a:lnTo>
                <a:lnTo>
                  <a:pt x="2897" y="240"/>
                </a:lnTo>
                <a:lnTo>
                  <a:pt x="3062" y="238"/>
                </a:lnTo>
                <a:lnTo>
                  <a:pt x="3215" y="238"/>
                </a:lnTo>
                <a:lnTo>
                  <a:pt x="3355" y="238"/>
                </a:lnTo>
                <a:lnTo>
                  <a:pt x="3476" y="237"/>
                </a:lnTo>
                <a:lnTo>
                  <a:pt x="3572" y="235"/>
                </a:lnTo>
                <a:lnTo>
                  <a:pt x="3582" y="237"/>
                </a:lnTo>
                <a:lnTo>
                  <a:pt x="3587" y="237"/>
                </a:lnTo>
                <a:lnTo>
                  <a:pt x="3643" y="237"/>
                </a:lnTo>
                <a:lnTo>
                  <a:pt x="3722" y="238"/>
                </a:lnTo>
                <a:lnTo>
                  <a:pt x="3712" y="240"/>
                </a:lnTo>
                <a:lnTo>
                  <a:pt x="3701" y="240"/>
                </a:lnTo>
                <a:lnTo>
                  <a:pt x="3703" y="242"/>
                </a:lnTo>
                <a:lnTo>
                  <a:pt x="4065" y="238"/>
                </a:lnTo>
                <a:lnTo>
                  <a:pt x="4159" y="238"/>
                </a:lnTo>
                <a:lnTo>
                  <a:pt x="4257" y="238"/>
                </a:lnTo>
                <a:lnTo>
                  <a:pt x="4357" y="238"/>
                </a:lnTo>
                <a:lnTo>
                  <a:pt x="4459" y="238"/>
                </a:lnTo>
                <a:lnTo>
                  <a:pt x="4560" y="238"/>
                </a:lnTo>
                <a:lnTo>
                  <a:pt x="4662" y="240"/>
                </a:lnTo>
                <a:lnTo>
                  <a:pt x="4762" y="240"/>
                </a:lnTo>
                <a:lnTo>
                  <a:pt x="4860" y="240"/>
                </a:lnTo>
                <a:lnTo>
                  <a:pt x="4954" y="238"/>
                </a:lnTo>
                <a:lnTo>
                  <a:pt x="5046" y="238"/>
                </a:lnTo>
                <a:lnTo>
                  <a:pt x="5132" y="238"/>
                </a:lnTo>
                <a:lnTo>
                  <a:pt x="5214" y="238"/>
                </a:lnTo>
                <a:lnTo>
                  <a:pt x="5291" y="238"/>
                </a:lnTo>
                <a:lnTo>
                  <a:pt x="5360" y="237"/>
                </a:lnTo>
                <a:lnTo>
                  <a:pt x="5422" y="237"/>
                </a:lnTo>
                <a:lnTo>
                  <a:pt x="5475" y="235"/>
                </a:lnTo>
                <a:lnTo>
                  <a:pt x="5625" y="238"/>
                </a:lnTo>
                <a:lnTo>
                  <a:pt x="5615" y="240"/>
                </a:lnTo>
                <a:lnTo>
                  <a:pt x="5602" y="240"/>
                </a:lnTo>
                <a:lnTo>
                  <a:pt x="5604" y="242"/>
                </a:lnTo>
                <a:lnTo>
                  <a:pt x="6039" y="238"/>
                </a:lnTo>
                <a:lnTo>
                  <a:pt x="6038" y="237"/>
                </a:lnTo>
                <a:lnTo>
                  <a:pt x="6110" y="238"/>
                </a:lnTo>
                <a:lnTo>
                  <a:pt x="6157" y="237"/>
                </a:lnTo>
                <a:lnTo>
                  <a:pt x="6201" y="235"/>
                </a:lnTo>
                <a:lnTo>
                  <a:pt x="6249" y="235"/>
                </a:lnTo>
                <a:lnTo>
                  <a:pt x="6304" y="235"/>
                </a:lnTo>
                <a:lnTo>
                  <a:pt x="6308" y="233"/>
                </a:lnTo>
                <a:lnTo>
                  <a:pt x="6314" y="231"/>
                </a:lnTo>
                <a:lnTo>
                  <a:pt x="6323" y="229"/>
                </a:lnTo>
                <a:lnTo>
                  <a:pt x="6335" y="229"/>
                </a:lnTo>
                <a:lnTo>
                  <a:pt x="6312" y="221"/>
                </a:lnTo>
                <a:lnTo>
                  <a:pt x="6287" y="213"/>
                </a:lnTo>
                <a:lnTo>
                  <a:pt x="6277" y="210"/>
                </a:lnTo>
                <a:lnTo>
                  <a:pt x="6270" y="206"/>
                </a:lnTo>
                <a:lnTo>
                  <a:pt x="6264" y="202"/>
                </a:lnTo>
                <a:lnTo>
                  <a:pt x="6262" y="198"/>
                </a:lnTo>
                <a:lnTo>
                  <a:pt x="6318" y="200"/>
                </a:lnTo>
                <a:lnTo>
                  <a:pt x="6352" y="202"/>
                </a:lnTo>
                <a:lnTo>
                  <a:pt x="6383" y="204"/>
                </a:lnTo>
                <a:lnTo>
                  <a:pt x="6423" y="204"/>
                </a:lnTo>
                <a:lnTo>
                  <a:pt x="6414" y="204"/>
                </a:lnTo>
                <a:lnTo>
                  <a:pt x="6404" y="202"/>
                </a:lnTo>
                <a:lnTo>
                  <a:pt x="6421" y="200"/>
                </a:lnTo>
                <a:lnTo>
                  <a:pt x="6442" y="198"/>
                </a:lnTo>
                <a:lnTo>
                  <a:pt x="6425" y="194"/>
                </a:lnTo>
                <a:lnTo>
                  <a:pt x="6402" y="192"/>
                </a:lnTo>
                <a:lnTo>
                  <a:pt x="6406" y="192"/>
                </a:lnTo>
                <a:lnTo>
                  <a:pt x="6414" y="192"/>
                </a:lnTo>
                <a:lnTo>
                  <a:pt x="6404" y="190"/>
                </a:lnTo>
                <a:lnTo>
                  <a:pt x="6402" y="188"/>
                </a:lnTo>
                <a:lnTo>
                  <a:pt x="6421" y="188"/>
                </a:lnTo>
                <a:lnTo>
                  <a:pt x="6406" y="185"/>
                </a:lnTo>
                <a:lnTo>
                  <a:pt x="6383" y="183"/>
                </a:lnTo>
                <a:lnTo>
                  <a:pt x="6406" y="179"/>
                </a:lnTo>
                <a:lnTo>
                  <a:pt x="6391" y="179"/>
                </a:lnTo>
                <a:lnTo>
                  <a:pt x="6375" y="177"/>
                </a:lnTo>
                <a:lnTo>
                  <a:pt x="6398" y="175"/>
                </a:lnTo>
                <a:lnTo>
                  <a:pt x="6427" y="175"/>
                </a:lnTo>
                <a:lnTo>
                  <a:pt x="6425" y="171"/>
                </a:lnTo>
                <a:lnTo>
                  <a:pt x="6425" y="165"/>
                </a:lnTo>
                <a:lnTo>
                  <a:pt x="6423" y="163"/>
                </a:lnTo>
                <a:lnTo>
                  <a:pt x="6421" y="161"/>
                </a:lnTo>
                <a:lnTo>
                  <a:pt x="6419" y="158"/>
                </a:lnTo>
                <a:lnTo>
                  <a:pt x="6414" y="156"/>
                </a:lnTo>
                <a:lnTo>
                  <a:pt x="6419" y="154"/>
                </a:lnTo>
                <a:lnTo>
                  <a:pt x="6429" y="152"/>
                </a:lnTo>
                <a:lnTo>
                  <a:pt x="6427" y="148"/>
                </a:lnTo>
                <a:lnTo>
                  <a:pt x="6425" y="144"/>
                </a:lnTo>
                <a:lnTo>
                  <a:pt x="6425" y="142"/>
                </a:lnTo>
                <a:lnTo>
                  <a:pt x="6427" y="140"/>
                </a:lnTo>
                <a:lnTo>
                  <a:pt x="6431" y="138"/>
                </a:lnTo>
                <a:lnTo>
                  <a:pt x="6435" y="136"/>
                </a:lnTo>
                <a:lnTo>
                  <a:pt x="6402" y="133"/>
                </a:lnTo>
                <a:lnTo>
                  <a:pt x="6410" y="131"/>
                </a:lnTo>
                <a:lnTo>
                  <a:pt x="6425" y="131"/>
                </a:lnTo>
                <a:lnTo>
                  <a:pt x="6414" y="129"/>
                </a:lnTo>
                <a:lnTo>
                  <a:pt x="6425" y="125"/>
                </a:lnTo>
                <a:lnTo>
                  <a:pt x="6414" y="127"/>
                </a:lnTo>
                <a:lnTo>
                  <a:pt x="6404" y="125"/>
                </a:lnTo>
                <a:lnTo>
                  <a:pt x="6402" y="125"/>
                </a:lnTo>
                <a:lnTo>
                  <a:pt x="6404" y="123"/>
                </a:lnTo>
                <a:lnTo>
                  <a:pt x="6406" y="123"/>
                </a:lnTo>
                <a:lnTo>
                  <a:pt x="6416" y="121"/>
                </a:lnTo>
                <a:lnTo>
                  <a:pt x="6417" y="119"/>
                </a:lnTo>
                <a:lnTo>
                  <a:pt x="6400" y="119"/>
                </a:lnTo>
                <a:lnTo>
                  <a:pt x="6381" y="117"/>
                </a:lnTo>
                <a:lnTo>
                  <a:pt x="6406" y="115"/>
                </a:lnTo>
                <a:lnTo>
                  <a:pt x="6427" y="111"/>
                </a:lnTo>
                <a:lnTo>
                  <a:pt x="6425" y="109"/>
                </a:lnTo>
                <a:lnTo>
                  <a:pt x="6425" y="108"/>
                </a:lnTo>
                <a:lnTo>
                  <a:pt x="6425" y="106"/>
                </a:lnTo>
                <a:lnTo>
                  <a:pt x="6427" y="104"/>
                </a:lnTo>
                <a:lnTo>
                  <a:pt x="6431" y="100"/>
                </a:lnTo>
                <a:lnTo>
                  <a:pt x="6435" y="94"/>
                </a:lnTo>
                <a:lnTo>
                  <a:pt x="6433" y="90"/>
                </a:lnTo>
                <a:lnTo>
                  <a:pt x="6431" y="86"/>
                </a:lnTo>
                <a:lnTo>
                  <a:pt x="6429" y="82"/>
                </a:lnTo>
                <a:lnTo>
                  <a:pt x="6429" y="81"/>
                </a:lnTo>
                <a:lnTo>
                  <a:pt x="6431" y="79"/>
                </a:lnTo>
                <a:lnTo>
                  <a:pt x="6437" y="77"/>
                </a:lnTo>
                <a:lnTo>
                  <a:pt x="6414" y="79"/>
                </a:lnTo>
                <a:lnTo>
                  <a:pt x="6389" y="77"/>
                </a:lnTo>
                <a:lnTo>
                  <a:pt x="6404" y="75"/>
                </a:lnTo>
                <a:lnTo>
                  <a:pt x="6425" y="73"/>
                </a:lnTo>
                <a:lnTo>
                  <a:pt x="6419" y="73"/>
                </a:lnTo>
                <a:lnTo>
                  <a:pt x="6404" y="73"/>
                </a:lnTo>
                <a:lnTo>
                  <a:pt x="6412" y="69"/>
                </a:lnTo>
                <a:lnTo>
                  <a:pt x="6421" y="67"/>
                </a:lnTo>
                <a:lnTo>
                  <a:pt x="6417" y="67"/>
                </a:lnTo>
                <a:lnTo>
                  <a:pt x="6427" y="63"/>
                </a:lnTo>
                <a:lnTo>
                  <a:pt x="6421" y="63"/>
                </a:lnTo>
                <a:lnTo>
                  <a:pt x="6427" y="61"/>
                </a:lnTo>
                <a:lnTo>
                  <a:pt x="6431" y="59"/>
                </a:lnTo>
                <a:lnTo>
                  <a:pt x="6433" y="57"/>
                </a:lnTo>
                <a:lnTo>
                  <a:pt x="6431" y="56"/>
                </a:lnTo>
                <a:lnTo>
                  <a:pt x="6406" y="54"/>
                </a:lnTo>
                <a:lnTo>
                  <a:pt x="6383" y="54"/>
                </a:lnTo>
                <a:lnTo>
                  <a:pt x="6358" y="52"/>
                </a:lnTo>
                <a:lnTo>
                  <a:pt x="6333" y="50"/>
                </a:lnTo>
                <a:lnTo>
                  <a:pt x="6354" y="50"/>
                </a:lnTo>
                <a:lnTo>
                  <a:pt x="6375" y="50"/>
                </a:lnTo>
                <a:lnTo>
                  <a:pt x="6396" y="50"/>
                </a:lnTo>
                <a:lnTo>
                  <a:pt x="6421" y="50"/>
                </a:lnTo>
                <a:lnTo>
                  <a:pt x="6417" y="48"/>
                </a:lnTo>
                <a:lnTo>
                  <a:pt x="6387" y="48"/>
                </a:lnTo>
                <a:lnTo>
                  <a:pt x="6371" y="46"/>
                </a:lnTo>
                <a:lnTo>
                  <a:pt x="6356" y="44"/>
                </a:lnTo>
                <a:lnTo>
                  <a:pt x="6341" y="42"/>
                </a:lnTo>
                <a:lnTo>
                  <a:pt x="6327" y="40"/>
                </a:lnTo>
                <a:lnTo>
                  <a:pt x="6419" y="38"/>
                </a:lnTo>
                <a:lnTo>
                  <a:pt x="6387" y="38"/>
                </a:lnTo>
                <a:lnTo>
                  <a:pt x="6354" y="36"/>
                </a:lnTo>
                <a:lnTo>
                  <a:pt x="6320" y="34"/>
                </a:lnTo>
                <a:lnTo>
                  <a:pt x="6287" y="32"/>
                </a:lnTo>
                <a:lnTo>
                  <a:pt x="6266" y="31"/>
                </a:lnTo>
                <a:lnTo>
                  <a:pt x="6247" y="29"/>
                </a:lnTo>
                <a:lnTo>
                  <a:pt x="6168" y="29"/>
                </a:lnTo>
                <a:lnTo>
                  <a:pt x="6089" y="27"/>
                </a:lnTo>
                <a:lnTo>
                  <a:pt x="6009" y="23"/>
                </a:lnTo>
                <a:lnTo>
                  <a:pt x="5928" y="19"/>
                </a:lnTo>
                <a:lnTo>
                  <a:pt x="5850" y="17"/>
                </a:lnTo>
                <a:lnTo>
                  <a:pt x="5769" y="13"/>
                </a:lnTo>
                <a:lnTo>
                  <a:pt x="5692" y="13"/>
                </a:lnTo>
                <a:lnTo>
                  <a:pt x="5615" y="13"/>
                </a:lnTo>
                <a:lnTo>
                  <a:pt x="5564" y="11"/>
                </a:lnTo>
                <a:lnTo>
                  <a:pt x="5498" y="11"/>
                </a:lnTo>
                <a:lnTo>
                  <a:pt x="5422" y="9"/>
                </a:lnTo>
                <a:lnTo>
                  <a:pt x="5335" y="9"/>
                </a:lnTo>
                <a:lnTo>
                  <a:pt x="5241" y="9"/>
                </a:lnTo>
                <a:lnTo>
                  <a:pt x="5140" y="9"/>
                </a:lnTo>
                <a:lnTo>
                  <a:pt x="5036" y="9"/>
                </a:lnTo>
                <a:lnTo>
                  <a:pt x="4931" y="9"/>
                </a:lnTo>
                <a:lnTo>
                  <a:pt x="4825" y="9"/>
                </a:lnTo>
                <a:lnTo>
                  <a:pt x="4719" y="9"/>
                </a:lnTo>
                <a:lnTo>
                  <a:pt x="4620" y="9"/>
                </a:lnTo>
                <a:lnTo>
                  <a:pt x="4526" y="9"/>
                </a:lnTo>
                <a:lnTo>
                  <a:pt x="4439" y="9"/>
                </a:lnTo>
                <a:lnTo>
                  <a:pt x="4361" y="7"/>
                </a:lnTo>
                <a:lnTo>
                  <a:pt x="4295" y="7"/>
                </a:lnTo>
                <a:lnTo>
                  <a:pt x="4244" y="5"/>
                </a:lnTo>
                <a:lnTo>
                  <a:pt x="4188" y="5"/>
                </a:lnTo>
                <a:lnTo>
                  <a:pt x="4134" y="4"/>
                </a:lnTo>
                <a:lnTo>
                  <a:pt x="4082" y="4"/>
                </a:lnTo>
                <a:lnTo>
                  <a:pt x="4031" y="4"/>
                </a:lnTo>
                <a:lnTo>
                  <a:pt x="3979" y="4"/>
                </a:lnTo>
                <a:lnTo>
                  <a:pt x="3927" y="4"/>
                </a:lnTo>
                <a:lnTo>
                  <a:pt x="3873" y="2"/>
                </a:lnTo>
                <a:lnTo>
                  <a:pt x="3820" y="0"/>
                </a:lnTo>
                <a:lnTo>
                  <a:pt x="3868" y="4"/>
                </a:lnTo>
                <a:lnTo>
                  <a:pt x="3914" y="5"/>
                </a:lnTo>
                <a:lnTo>
                  <a:pt x="3960" y="5"/>
                </a:lnTo>
                <a:lnTo>
                  <a:pt x="4006" y="7"/>
                </a:lnTo>
                <a:lnTo>
                  <a:pt x="4050" y="7"/>
                </a:lnTo>
                <a:lnTo>
                  <a:pt x="4096" y="7"/>
                </a:lnTo>
                <a:lnTo>
                  <a:pt x="4144" y="9"/>
                </a:lnTo>
                <a:lnTo>
                  <a:pt x="4190" y="9"/>
                </a:lnTo>
                <a:lnTo>
                  <a:pt x="4136" y="11"/>
                </a:lnTo>
                <a:lnTo>
                  <a:pt x="4084" y="11"/>
                </a:lnTo>
                <a:lnTo>
                  <a:pt x="4035" y="11"/>
                </a:lnTo>
                <a:lnTo>
                  <a:pt x="3985" y="13"/>
                </a:lnTo>
                <a:lnTo>
                  <a:pt x="3948" y="11"/>
                </a:lnTo>
                <a:lnTo>
                  <a:pt x="3910" y="9"/>
                </a:lnTo>
                <a:lnTo>
                  <a:pt x="3873" y="7"/>
                </a:lnTo>
                <a:lnTo>
                  <a:pt x="3839" y="9"/>
                </a:lnTo>
                <a:lnTo>
                  <a:pt x="3873" y="11"/>
                </a:lnTo>
                <a:lnTo>
                  <a:pt x="3908" y="13"/>
                </a:lnTo>
                <a:lnTo>
                  <a:pt x="3944" y="15"/>
                </a:lnTo>
                <a:lnTo>
                  <a:pt x="3981" y="17"/>
                </a:lnTo>
                <a:lnTo>
                  <a:pt x="4010" y="17"/>
                </a:lnTo>
                <a:lnTo>
                  <a:pt x="4040" y="17"/>
                </a:lnTo>
                <a:lnTo>
                  <a:pt x="4071" y="17"/>
                </a:lnTo>
                <a:lnTo>
                  <a:pt x="4100" y="19"/>
                </a:lnTo>
                <a:lnTo>
                  <a:pt x="4082" y="19"/>
                </a:lnTo>
                <a:lnTo>
                  <a:pt x="4065" y="19"/>
                </a:lnTo>
                <a:lnTo>
                  <a:pt x="4048" y="19"/>
                </a:lnTo>
                <a:lnTo>
                  <a:pt x="4031" y="19"/>
                </a:lnTo>
                <a:lnTo>
                  <a:pt x="3990" y="17"/>
                </a:lnTo>
                <a:lnTo>
                  <a:pt x="3950" y="17"/>
                </a:lnTo>
                <a:lnTo>
                  <a:pt x="3910" y="15"/>
                </a:lnTo>
                <a:lnTo>
                  <a:pt x="3870" y="13"/>
                </a:lnTo>
                <a:lnTo>
                  <a:pt x="3829" y="13"/>
                </a:lnTo>
                <a:lnTo>
                  <a:pt x="3791" y="13"/>
                </a:lnTo>
                <a:lnTo>
                  <a:pt x="3752" y="13"/>
                </a:lnTo>
                <a:lnTo>
                  <a:pt x="3714" y="13"/>
                </a:lnTo>
                <a:lnTo>
                  <a:pt x="3662" y="11"/>
                </a:lnTo>
                <a:lnTo>
                  <a:pt x="3597" y="11"/>
                </a:lnTo>
                <a:lnTo>
                  <a:pt x="3520" y="9"/>
                </a:lnTo>
                <a:lnTo>
                  <a:pt x="3432" y="9"/>
                </a:lnTo>
                <a:lnTo>
                  <a:pt x="3338" y="9"/>
                </a:lnTo>
                <a:lnTo>
                  <a:pt x="3238" y="9"/>
                </a:lnTo>
                <a:lnTo>
                  <a:pt x="3135" y="9"/>
                </a:lnTo>
                <a:lnTo>
                  <a:pt x="3027" y="9"/>
                </a:lnTo>
                <a:lnTo>
                  <a:pt x="2922" y="9"/>
                </a:lnTo>
                <a:lnTo>
                  <a:pt x="2818" y="9"/>
                </a:lnTo>
                <a:lnTo>
                  <a:pt x="2718" y="9"/>
                </a:lnTo>
                <a:lnTo>
                  <a:pt x="2622" y="9"/>
                </a:lnTo>
                <a:lnTo>
                  <a:pt x="2536" y="9"/>
                </a:lnTo>
                <a:lnTo>
                  <a:pt x="2459" y="7"/>
                </a:lnTo>
                <a:lnTo>
                  <a:pt x="2394" y="7"/>
                </a:lnTo>
                <a:lnTo>
                  <a:pt x="2340" y="5"/>
                </a:lnTo>
                <a:lnTo>
                  <a:pt x="2287" y="5"/>
                </a:lnTo>
                <a:lnTo>
                  <a:pt x="2233" y="4"/>
                </a:lnTo>
                <a:lnTo>
                  <a:pt x="2181" y="4"/>
                </a:lnTo>
                <a:lnTo>
                  <a:pt x="2129" y="4"/>
                </a:lnTo>
                <a:lnTo>
                  <a:pt x="2077" y="4"/>
                </a:lnTo>
                <a:lnTo>
                  <a:pt x="2026" y="4"/>
                </a:lnTo>
                <a:lnTo>
                  <a:pt x="1972" y="2"/>
                </a:lnTo>
                <a:lnTo>
                  <a:pt x="1916" y="0"/>
                </a:lnTo>
                <a:lnTo>
                  <a:pt x="1964" y="4"/>
                </a:lnTo>
                <a:lnTo>
                  <a:pt x="2012" y="5"/>
                </a:lnTo>
                <a:lnTo>
                  <a:pt x="2056" y="5"/>
                </a:lnTo>
                <a:lnTo>
                  <a:pt x="2102" y="7"/>
                </a:lnTo>
                <a:lnTo>
                  <a:pt x="2148" y="7"/>
                </a:lnTo>
                <a:lnTo>
                  <a:pt x="2195" y="7"/>
                </a:lnTo>
                <a:lnTo>
                  <a:pt x="2241" y="9"/>
                </a:lnTo>
                <a:lnTo>
                  <a:pt x="2289" y="9"/>
                </a:lnTo>
                <a:lnTo>
                  <a:pt x="2235" y="11"/>
                </a:lnTo>
                <a:lnTo>
                  <a:pt x="2181" y="11"/>
                </a:lnTo>
                <a:lnTo>
                  <a:pt x="2131" y="11"/>
                </a:lnTo>
                <a:lnTo>
                  <a:pt x="2081" y="13"/>
                </a:lnTo>
                <a:lnTo>
                  <a:pt x="2045" y="11"/>
                </a:lnTo>
                <a:lnTo>
                  <a:pt x="2008" y="9"/>
                </a:lnTo>
                <a:lnTo>
                  <a:pt x="1972" y="7"/>
                </a:lnTo>
                <a:lnTo>
                  <a:pt x="1937" y="9"/>
                </a:lnTo>
                <a:lnTo>
                  <a:pt x="1943" y="9"/>
                </a:lnTo>
                <a:lnTo>
                  <a:pt x="1951" y="9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6" name="圖片 3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4487" y="3310401"/>
            <a:ext cx="728849" cy="667751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81" y="4151946"/>
            <a:ext cx="767639" cy="5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0073" y="1572819"/>
            <a:ext cx="34022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1200" b="1" dirty="0">
                <a:latin typeface="+mn-lt"/>
              </a:rPr>
              <a:t>To be completed in </a:t>
            </a:r>
            <a:r>
              <a:rPr lang="en-US" altLang="zh-HK" sz="1200" b="1" dirty="0" smtClean="0">
                <a:latin typeface="+mn-lt"/>
              </a:rPr>
              <a:t>2022</a:t>
            </a:r>
            <a:endParaRPr lang="en-US" altLang="zh-HK" sz="12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HK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1200" b="1" dirty="0" smtClean="0">
                <a:latin typeface="+mn-lt"/>
              </a:rPr>
              <a:t>Capture the rising purchasing power of East Kowloon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HK" sz="1100" b="1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1200" b="1" dirty="0">
                <a:latin typeface="+mn-lt"/>
              </a:rPr>
              <a:t>C</a:t>
            </a:r>
            <a:r>
              <a:rPr lang="en-US" altLang="zh-HK" sz="1200" b="1" dirty="0" smtClean="0">
                <a:latin typeface="+mn-lt"/>
              </a:rPr>
              <a:t>reate </a:t>
            </a:r>
            <a:r>
              <a:rPr lang="en-US" altLang="zh-HK" sz="1200" b="1" dirty="0">
                <a:latin typeface="+mn-lt"/>
              </a:rPr>
              <a:t>another landmark and further enhance our market position</a:t>
            </a:r>
            <a:endParaRPr lang="zh-HK" altLang="en-US" sz="1200" b="1" dirty="0">
              <a:latin typeface="+mn-lt"/>
            </a:endParaRPr>
          </a:p>
        </p:txBody>
      </p:sp>
      <p:pic>
        <p:nvPicPr>
          <p:cNvPr id="47" name="圖片 46" descr="pic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65" y="3528715"/>
            <a:ext cx="2766056" cy="1599775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799158" y="2067080"/>
            <a:ext cx="340221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1200" b="1" dirty="0">
                <a:latin typeface="+mn-lt"/>
              </a:rPr>
              <a:t>Continuous customer enhancement by various </a:t>
            </a:r>
            <a:r>
              <a:rPr lang="en-US" altLang="zh-HK" sz="1200" b="1" dirty="0" smtClean="0">
                <a:latin typeface="+mn-lt"/>
              </a:rPr>
              <a:t>channels, such </a:t>
            </a:r>
            <a:r>
              <a:rPr lang="en-US" altLang="zh-HK" sz="1200" b="1" dirty="0">
                <a:latin typeface="+mn-lt"/>
              </a:rPr>
              <a:t>as SOGO Rewards Apps to monitor the needs of our customers and tailor make our goods and </a:t>
            </a:r>
            <a:r>
              <a:rPr lang="en-US" altLang="zh-HK" sz="1200" b="1" dirty="0" smtClean="0">
                <a:latin typeface="+mn-lt"/>
              </a:rPr>
              <a:t>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HK" sz="12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1200" b="1" dirty="0" smtClean="0">
                <a:latin typeface="+mn-lt"/>
              </a:rPr>
              <a:t>Provide more convenient shopping experience to our customers by optimizing the online store channel</a:t>
            </a:r>
            <a:endParaRPr lang="en-US" altLang="zh-HK" sz="12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HK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sz="1200" b="1" dirty="0" smtClean="0">
                <a:latin typeface="+mn-lt"/>
              </a:rPr>
              <a:t>Open </a:t>
            </a:r>
            <a:r>
              <a:rPr lang="en-US" altLang="zh-HK" sz="1200" b="1" dirty="0">
                <a:latin typeface="+mn-lt"/>
              </a:rPr>
              <a:t>to synergistic business </a:t>
            </a:r>
            <a:r>
              <a:rPr lang="en-US" altLang="zh-HK" sz="1200" b="1" dirty="0" smtClean="0">
                <a:latin typeface="+mn-lt"/>
              </a:rPr>
              <a:t>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HK" sz="1100" b="1" dirty="0" smtClean="0">
              <a:latin typeface="+mn-lt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9" y="963205"/>
            <a:ext cx="369088" cy="4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76" y="1026508"/>
            <a:ext cx="576709" cy="59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圖片 52" descr="pic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265" y="833563"/>
            <a:ext cx="1936061" cy="1259642"/>
          </a:xfrm>
          <a:prstGeom prst="rect">
            <a:avLst/>
          </a:prstGeom>
        </p:spPr>
      </p:pic>
      <p:grpSp>
        <p:nvGrpSpPr>
          <p:cNvPr id="54" name="群組 53"/>
          <p:cNvGrpSpPr/>
          <p:nvPr/>
        </p:nvGrpSpPr>
        <p:grpSpPr>
          <a:xfrm>
            <a:off x="4489889" y="1258806"/>
            <a:ext cx="738911" cy="707015"/>
            <a:chOff x="1776150" y="1116814"/>
            <a:chExt cx="1246708" cy="1125244"/>
          </a:xfrm>
        </p:grpSpPr>
        <p:pic>
          <p:nvPicPr>
            <p:cNvPr id="55" name="圖片 54" descr="pic1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9620456">
              <a:off x="1776150" y="1116814"/>
              <a:ext cx="712180" cy="1125244"/>
            </a:xfrm>
            <a:prstGeom prst="rect">
              <a:avLst/>
            </a:prstGeom>
          </p:spPr>
        </p:pic>
        <p:pic>
          <p:nvPicPr>
            <p:cNvPr id="56" name="圖片 55" descr="heart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208695">
              <a:off x="2491916" y="1117706"/>
              <a:ext cx="530942" cy="581031"/>
            </a:xfrm>
            <a:prstGeom prst="rect">
              <a:avLst/>
            </a:prstGeom>
          </p:spPr>
        </p:pic>
      </p:grpSp>
      <p:pic>
        <p:nvPicPr>
          <p:cNvPr id="20" name="圖片 19" descr="pic07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96415" y="4713086"/>
            <a:ext cx="3751133" cy="345178"/>
          </a:xfrm>
          <a:prstGeom prst="rect">
            <a:avLst/>
          </a:prstGeom>
        </p:spPr>
      </p:pic>
      <p:sp>
        <p:nvSpPr>
          <p:cNvPr id="18" name="Freeform 6"/>
          <p:cNvSpPr>
            <a:spLocks/>
          </p:cNvSpPr>
          <p:nvPr/>
        </p:nvSpPr>
        <p:spPr bwMode="auto">
          <a:xfrm>
            <a:off x="639567" y="963205"/>
            <a:ext cx="2442750" cy="360201"/>
          </a:xfrm>
          <a:custGeom>
            <a:avLst/>
            <a:gdLst/>
            <a:ahLst/>
            <a:cxnLst>
              <a:cxn ang="0">
                <a:pos x="815" y="7"/>
              </a:cxn>
              <a:cxn ang="0">
                <a:pos x="349" y="2"/>
              </a:cxn>
              <a:cxn ang="0">
                <a:pos x="617" y="9"/>
              </a:cxn>
              <a:cxn ang="0">
                <a:pos x="347" y="7"/>
              </a:cxn>
              <a:cxn ang="0">
                <a:pos x="546" y="17"/>
              </a:cxn>
              <a:cxn ang="0">
                <a:pos x="316" y="19"/>
              </a:cxn>
              <a:cxn ang="0">
                <a:pos x="312" y="27"/>
              </a:cxn>
              <a:cxn ang="0">
                <a:pos x="44" y="42"/>
              </a:cxn>
              <a:cxn ang="0">
                <a:pos x="51" y="57"/>
              </a:cxn>
              <a:cxn ang="0">
                <a:pos x="53" y="71"/>
              </a:cxn>
              <a:cxn ang="0">
                <a:pos x="42" y="92"/>
              </a:cxn>
              <a:cxn ang="0">
                <a:pos x="48" y="104"/>
              </a:cxn>
              <a:cxn ang="0">
                <a:pos x="48" y="117"/>
              </a:cxn>
              <a:cxn ang="0">
                <a:pos x="40" y="129"/>
              </a:cxn>
              <a:cxn ang="0">
                <a:pos x="32" y="140"/>
              </a:cxn>
              <a:cxn ang="0">
                <a:pos x="63" y="161"/>
              </a:cxn>
              <a:cxn ang="0">
                <a:pos x="74" y="173"/>
              </a:cxn>
              <a:cxn ang="0">
                <a:pos x="26" y="186"/>
              </a:cxn>
              <a:cxn ang="0">
                <a:pos x="9" y="194"/>
              </a:cxn>
              <a:cxn ang="0">
                <a:pos x="25" y="208"/>
              </a:cxn>
              <a:cxn ang="0">
                <a:pos x="11" y="219"/>
              </a:cxn>
              <a:cxn ang="0">
                <a:pos x="226" y="237"/>
              </a:cxn>
              <a:cxn ang="0">
                <a:pos x="1168" y="240"/>
              </a:cxn>
              <a:cxn ang="0">
                <a:pos x="1932" y="238"/>
              </a:cxn>
              <a:cxn ang="0">
                <a:pos x="2549" y="238"/>
              </a:cxn>
              <a:cxn ang="0">
                <a:pos x="3582" y="237"/>
              </a:cxn>
              <a:cxn ang="0">
                <a:pos x="4159" y="238"/>
              </a:cxn>
              <a:cxn ang="0">
                <a:pos x="4954" y="238"/>
              </a:cxn>
              <a:cxn ang="0">
                <a:pos x="5625" y="238"/>
              </a:cxn>
              <a:cxn ang="0">
                <a:pos x="6201" y="235"/>
              </a:cxn>
              <a:cxn ang="0">
                <a:pos x="6287" y="213"/>
              </a:cxn>
              <a:cxn ang="0">
                <a:pos x="6423" y="204"/>
              </a:cxn>
              <a:cxn ang="0">
                <a:pos x="6414" y="192"/>
              </a:cxn>
              <a:cxn ang="0">
                <a:pos x="6375" y="177"/>
              </a:cxn>
              <a:cxn ang="0">
                <a:pos x="6414" y="156"/>
              </a:cxn>
              <a:cxn ang="0">
                <a:pos x="6435" y="136"/>
              </a:cxn>
              <a:cxn ang="0">
                <a:pos x="6402" y="125"/>
              </a:cxn>
              <a:cxn ang="0">
                <a:pos x="6427" y="111"/>
              </a:cxn>
              <a:cxn ang="0">
                <a:pos x="6431" y="86"/>
              </a:cxn>
              <a:cxn ang="0">
                <a:pos x="6425" y="73"/>
              </a:cxn>
              <a:cxn ang="0">
                <a:pos x="6427" y="61"/>
              </a:cxn>
              <a:cxn ang="0">
                <a:pos x="6354" y="50"/>
              </a:cxn>
              <a:cxn ang="0">
                <a:pos x="6341" y="42"/>
              </a:cxn>
              <a:cxn ang="0">
                <a:pos x="6247" y="29"/>
              </a:cxn>
              <a:cxn ang="0">
                <a:pos x="5615" y="13"/>
              </a:cxn>
              <a:cxn ang="0">
                <a:pos x="4931" y="9"/>
              </a:cxn>
              <a:cxn ang="0">
                <a:pos x="4244" y="5"/>
              </a:cxn>
              <a:cxn ang="0">
                <a:pos x="3820" y="0"/>
              </a:cxn>
              <a:cxn ang="0">
                <a:pos x="4190" y="9"/>
              </a:cxn>
              <a:cxn ang="0">
                <a:pos x="3839" y="9"/>
              </a:cxn>
              <a:cxn ang="0">
                <a:pos x="4100" y="19"/>
              </a:cxn>
              <a:cxn ang="0">
                <a:pos x="3870" y="13"/>
              </a:cxn>
              <a:cxn ang="0">
                <a:pos x="3432" y="9"/>
              </a:cxn>
              <a:cxn ang="0">
                <a:pos x="2622" y="9"/>
              </a:cxn>
              <a:cxn ang="0">
                <a:pos x="2129" y="4"/>
              </a:cxn>
              <a:cxn ang="0">
                <a:pos x="2102" y="7"/>
              </a:cxn>
              <a:cxn ang="0">
                <a:pos x="2081" y="13"/>
              </a:cxn>
            </a:cxnLst>
            <a:rect l="0" t="0" r="r" b="b"/>
            <a:pathLst>
              <a:path w="6442" h="242">
                <a:moveTo>
                  <a:pt x="1951" y="9"/>
                </a:moveTo>
                <a:lnTo>
                  <a:pt x="1809" y="9"/>
                </a:lnTo>
                <a:lnTo>
                  <a:pt x="1644" y="9"/>
                </a:lnTo>
                <a:lnTo>
                  <a:pt x="1465" y="9"/>
                </a:lnTo>
                <a:lnTo>
                  <a:pt x="1283" y="9"/>
                </a:lnTo>
                <a:lnTo>
                  <a:pt x="1109" y="9"/>
                </a:lnTo>
                <a:lnTo>
                  <a:pt x="949" y="9"/>
                </a:lnTo>
                <a:lnTo>
                  <a:pt x="815" y="7"/>
                </a:lnTo>
                <a:lnTo>
                  <a:pt x="717" y="5"/>
                </a:lnTo>
                <a:lnTo>
                  <a:pt x="663" y="5"/>
                </a:lnTo>
                <a:lnTo>
                  <a:pt x="610" y="4"/>
                </a:lnTo>
                <a:lnTo>
                  <a:pt x="556" y="4"/>
                </a:lnTo>
                <a:lnTo>
                  <a:pt x="506" y="4"/>
                </a:lnTo>
                <a:lnTo>
                  <a:pt x="454" y="4"/>
                </a:lnTo>
                <a:lnTo>
                  <a:pt x="401" y="4"/>
                </a:lnTo>
                <a:lnTo>
                  <a:pt x="349" y="2"/>
                </a:lnTo>
                <a:lnTo>
                  <a:pt x="293" y="0"/>
                </a:lnTo>
                <a:lnTo>
                  <a:pt x="341" y="4"/>
                </a:lnTo>
                <a:lnTo>
                  <a:pt x="387" y="5"/>
                </a:lnTo>
                <a:lnTo>
                  <a:pt x="433" y="5"/>
                </a:lnTo>
                <a:lnTo>
                  <a:pt x="479" y="7"/>
                </a:lnTo>
                <a:lnTo>
                  <a:pt x="525" y="7"/>
                </a:lnTo>
                <a:lnTo>
                  <a:pt x="571" y="7"/>
                </a:lnTo>
                <a:lnTo>
                  <a:pt x="617" y="9"/>
                </a:lnTo>
                <a:lnTo>
                  <a:pt x="665" y="9"/>
                </a:lnTo>
                <a:lnTo>
                  <a:pt x="610" y="11"/>
                </a:lnTo>
                <a:lnTo>
                  <a:pt x="558" y="11"/>
                </a:lnTo>
                <a:lnTo>
                  <a:pt x="508" y="11"/>
                </a:lnTo>
                <a:lnTo>
                  <a:pt x="458" y="13"/>
                </a:lnTo>
                <a:lnTo>
                  <a:pt x="422" y="11"/>
                </a:lnTo>
                <a:lnTo>
                  <a:pt x="385" y="9"/>
                </a:lnTo>
                <a:lnTo>
                  <a:pt x="347" y="7"/>
                </a:lnTo>
                <a:lnTo>
                  <a:pt x="314" y="9"/>
                </a:lnTo>
                <a:lnTo>
                  <a:pt x="347" y="11"/>
                </a:lnTo>
                <a:lnTo>
                  <a:pt x="381" y="13"/>
                </a:lnTo>
                <a:lnTo>
                  <a:pt x="418" y="15"/>
                </a:lnTo>
                <a:lnTo>
                  <a:pt x="454" y="17"/>
                </a:lnTo>
                <a:lnTo>
                  <a:pt x="485" y="17"/>
                </a:lnTo>
                <a:lnTo>
                  <a:pt x="516" y="17"/>
                </a:lnTo>
                <a:lnTo>
                  <a:pt x="546" y="17"/>
                </a:lnTo>
                <a:lnTo>
                  <a:pt x="575" y="19"/>
                </a:lnTo>
                <a:lnTo>
                  <a:pt x="516" y="19"/>
                </a:lnTo>
                <a:lnTo>
                  <a:pt x="456" y="19"/>
                </a:lnTo>
                <a:lnTo>
                  <a:pt x="397" y="17"/>
                </a:lnTo>
                <a:lnTo>
                  <a:pt x="335" y="17"/>
                </a:lnTo>
                <a:lnTo>
                  <a:pt x="337" y="17"/>
                </a:lnTo>
                <a:lnTo>
                  <a:pt x="339" y="17"/>
                </a:lnTo>
                <a:lnTo>
                  <a:pt x="316" y="19"/>
                </a:lnTo>
                <a:lnTo>
                  <a:pt x="291" y="19"/>
                </a:lnTo>
                <a:lnTo>
                  <a:pt x="314" y="21"/>
                </a:lnTo>
                <a:lnTo>
                  <a:pt x="337" y="23"/>
                </a:lnTo>
                <a:lnTo>
                  <a:pt x="316" y="23"/>
                </a:lnTo>
                <a:lnTo>
                  <a:pt x="295" y="23"/>
                </a:lnTo>
                <a:lnTo>
                  <a:pt x="299" y="25"/>
                </a:lnTo>
                <a:lnTo>
                  <a:pt x="301" y="25"/>
                </a:lnTo>
                <a:lnTo>
                  <a:pt x="312" y="27"/>
                </a:lnTo>
                <a:lnTo>
                  <a:pt x="322" y="27"/>
                </a:lnTo>
                <a:lnTo>
                  <a:pt x="262" y="29"/>
                </a:lnTo>
                <a:lnTo>
                  <a:pt x="203" y="31"/>
                </a:lnTo>
                <a:lnTo>
                  <a:pt x="143" y="31"/>
                </a:lnTo>
                <a:lnTo>
                  <a:pt x="82" y="31"/>
                </a:lnTo>
                <a:lnTo>
                  <a:pt x="69" y="36"/>
                </a:lnTo>
                <a:lnTo>
                  <a:pt x="57" y="42"/>
                </a:lnTo>
                <a:lnTo>
                  <a:pt x="44" y="42"/>
                </a:lnTo>
                <a:lnTo>
                  <a:pt x="32" y="40"/>
                </a:lnTo>
                <a:lnTo>
                  <a:pt x="25" y="42"/>
                </a:lnTo>
                <a:lnTo>
                  <a:pt x="21" y="44"/>
                </a:lnTo>
                <a:lnTo>
                  <a:pt x="21" y="48"/>
                </a:lnTo>
                <a:lnTo>
                  <a:pt x="23" y="50"/>
                </a:lnTo>
                <a:lnTo>
                  <a:pt x="36" y="54"/>
                </a:lnTo>
                <a:lnTo>
                  <a:pt x="51" y="57"/>
                </a:lnTo>
                <a:lnTo>
                  <a:pt x="51" y="57"/>
                </a:lnTo>
                <a:lnTo>
                  <a:pt x="53" y="59"/>
                </a:lnTo>
                <a:lnTo>
                  <a:pt x="55" y="61"/>
                </a:lnTo>
                <a:lnTo>
                  <a:pt x="51" y="63"/>
                </a:lnTo>
                <a:lnTo>
                  <a:pt x="65" y="65"/>
                </a:lnTo>
                <a:lnTo>
                  <a:pt x="78" y="67"/>
                </a:lnTo>
                <a:lnTo>
                  <a:pt x="69" y="71"/>
                </a:lnTo>
                <a:lnTo>
                  <a:pt x="65" y="69"/>
                </a:lnTo>
                <a:lnTo>
                  <a:pt x="53" y="71"/>
                </a:lnTo>
                <a:lnTo>
                  <a:pt x="48" y="71"/>
                </a:lnTo>
                <a:lnTo>
                  <a:pt x="44" y="75"/>
                </a:lnTo>
                <a:lnTo>
                  <a:pt x="44" y="77"/>
                </a:lnTo>
                <a:lnTo>
                  <a:pt x="46" y="82"/>
                </a:lnTo>
                <a:lnTo>
                  <a:pt x="46" y="88"/>
                </a:lnTo>
                <a:lnTo>
                  <a:pt x="40" y="90"/>
                </a:lnTo>
                <a:lnTo>
                  <a:pt x="40" y="92"/>
                </a:lnTo>
                <a:lnTo>
                  <a:pt x="42" y="92"/>
                </a:lnTo>
                <a:lnTo>
                  <a:pt x="44" y="94"/>
                </a:lnTo>
                <a:lnTo>
                  <a:pt x="48" y="96"/>
                </a:lnTo>
                <a:lnTo>
                  <a:pt x="51" y="96"/>
                </a:lnTo>
                <a:lnTo>
                  <a:pt x="53" y="98"/>
                </a:lnTo>
                <a:lnTo>
                  <a:pt x="51" y="100"/>
                </a:lnTo>
                <a:lnTo>
                  <a:pt x="48" y="100"/>
                </a:lnTo>
                <a:lnTo>
                  <a:pt x="49" y="102"/>
                </a:lnTo>
                <a:lnTo>
                  <a:pt x="48" y="104"/>
                </a:lnTo>
                <a:lnTo>
                  <a:pt x="42" y="104"/>
                </a:lnTo>
                <a:lnTo>
                  <a:pt x="46" y="106"/>
                </a:lnTo>
                <a:lnTo>
                  <a:pt x="48" y="106"/>
                </a:lnTo>
                <a:lnTo>
                  <a:pt x="48" y="108"/>
                </a:lnTo>
                <a:lnTo>
                  <a:pt x="46" y="109"/>
                </a:lnTo>
                <a:lnTo>
                  <a:pt x="42" y="111"/>
                </a:lnTo>
                <a:lnTo>
                  <a:pt x="40" y="113"/>
                </a:lnTo>
                <a:lnTo>
                  <a:pt x="48" y="117"/>
                </a:lnTo>
                <a:lnTo>
                  <a:pt x="57" y="121"/>
                </a:lnTo>
                <a:lnTo>
                  <a:pt x="63" y="123"/>
                </a:lnTo>
                <a:lnTo>
                  <a:pt x="65" y="125"/>
                </a:lnTo>
                <a:lnTo>
                  <a:pt x="65" y="127"/>
                </a:lnTo>
                <a:lnTo>
                  <a:pt x="59" y="129"/>
                </a:lnTo>
                <a:lnTo>
                  <a:pt x="48" y="129"/>
                </a:lnTo>
                <a:lnTo>
                  <a:pt x="36" y="127"/>
                </a:lnTo>
                <a:lnTo>
                  <a:pt x="40" y="129"/>
                </a:lnTo>
                <a:lnTo>
                  <a:pt x="40" y="129"/>
                </a:lnTo>
                <a:lnTo>
                  <a:pt x="36" y="131"/>
                </a:lnTo>
                <a:lnTo>
                  <a:pt x="34" y="133"/>
                </a:lnTo>
                <a:lnTo>
                  <a:pt x="38" y="131"/>
                </a:lnTo>
                <a:lnTo>
                  <a:pt x="38" y="136"/>
                </a:lnTo>
                <a:lnTo>
                  <a:pt x="36" y="142"/>
                </a:lnTo>
                <a:lnTo>
                  <a:pt x="26" y="140"/>
                </a:lnTo>
                <a:lnTo>
                  <a:pt x="32" y="140"/>
                </a:lnTo>
                <a:lnTo>
                  <a:pt x="38" y="148"/>
                </a:lnTo>
                <a:lnTo>
                  <a:pt x="42" y="154"/>
                </a:lnTo>
                <a:lnTo>
                  <a:pt x="49" y="156"/>
                </a:lnTo>
                <a:lnTo>
                  <a:pt x="46" y="156"/>
                </a:lnTo>
                <a:lnTo>
                  <a:pt x="40" y="156"/>
                </a:lnTo>
                <a:lnTo>
                  <a:pt x="36" y="156"/>
                </a:lnTo>
                <a:lnTo>
                  <a:pt x="48" y="160"/>
                </a:lnTo>
                <a:lnTo>
                  <a:pt x="63" y="161"/>
                </a:lnTo>
                <a:lnTo>
                  <a:pt x="44" y="163"/>
                </a:lnTo>
                <a:lnTo>
                  <a:pt x="67" y="169"/>
                </a:lnTo>
                <a:lnTo>
                  <a:pt x="65" y="169"/>
                </a:lnTo>
                <a:lnTo>
                  <a:pt x="53" y="169"/>
                </a:lnTo>
                <a:lnTo>
                  <a:pt x="44" y="167"/>
                </a:lnTo>
                <a:lnTo>
                  <a:pt x="49" y="169"/>
                </a:lnTo>
                <a:lnTo>
                  <a:pt x="46" y="171"/>
                </a:lnTo>
                <a:lnTo>
                  <a:pt x="74" y="173"/>
                </a:lnTo>
                <a:lnTo>
                  <a:pt x="71" y="175"/>
                </a:lnTo>
                <a:lnTo>
                  <a:pt x="57" y="177"/>
                </a:lnTo>
                <a:lnTo>
                  <a:pt x="42" y="177"/>
                </a:lnTo>
                <a:lnTo>
                  <a:pt x="28" y="175"/>
                </a:lnTo>
                <a:lnTo>
                  <a:pt x="13" y="173"/>
                </a:lnTo>
                <a:lnTo>
                  <a:pt x="26" y="181"/>
                </a:lnTo>
                <a:lnTo>
                  <a:pt x="40" y="188"/>
                </a:lnTo>
                <a:lnTo>
                  <a:pt x="26" y="186"/>
                </a:lnTo>
                <a:lnTo>
                  <a:pt x="15" y="185"/>
                </a:lnTo>
                <a:lnTo>
                  <a:pt x="13" y="186"/>
                </a:lnTo>
                <a:lnTo>
                  <a:pt x="0" y="185"/>
                </a:lnTo>
                <a:lnTo>
                  <a:pt x="9" y="188"/>
                </a:lnTo>
                <a:lnTo>
                  <a:pt x="23" y="194"/>
                </a:lnTo>
                <a:lnTo>
                  <a:pt x="7" y="192"/>
                </a:lnTo>
                <a:lnTo>
                  <a:pt x="0" y="190"/>
                </a:lnTo>
                <a:lnTo>
                  <a:pt x="9" y="194"/>
                </a:lnTo>
                <a:lnTo>
                  <a:pt x="23" y="198"/>
                </a:lnTo>
                <a:lnTo>
                  <a:pt x="38" y="202"/>
                </a:lnTo>
                <a:lnTo>
                  <a:pt x="55" y="206"/>
                </a:lnTo>
                <a:lnTo>
                  <a:pt x="40" y="208"/>
                </a:lnTo>
                <a:lnTo>
                  <a:pt x="25" y="206"/>
                </a:lnTo>
                <a:lnTo>
                  <a:pt x="13" y="202"/>
                </a:lnTo>
                <a:lnTo>
                  <a:pt x="3" y="200"/>
                </a:lnTo>
                <a:lnTo>
                  <a:pt x="25" y="208"/>
                </a:lnTo>
                <a:lnTo>
                  <a:pt x="51" y="211"/>
                </a:lnTo>
                <a:lnTo>
                  <a:pt x="13" y="213"/>
                </a:lnTo>
                <a:lnTo>
                  <a:pt x="28" y="217"/>
                </a:lnTo>
                <a:lnTo>
                  <a:pt x="48" y="221"/>
                </a:lnTo>
                <a:lnTo>
                  <a:pt x="40" y="223"/>
                </a:lnTo>
                <a:lnTo>
                  <a:pt x="23" y="221"/>
                </a:lnTo>
                <a:lnTo>
                  <a:pt x="11" y="217"/>
                </a:lnTo>
                <a:lnTo>
                  <a:pt x="11" y="219"/>
                </a:lnTo>
                <a:lnTo>
                  <a:pt x="9" y="221"/>
                </a:lnTo>
                <a:lnTo>
                  <a:pt x="30" y="225"/>
                </a:lnTo>
                <a:lnTo>
                  <a:pt x="48" y="231"/>
                </a:lnTo>
                <a:lnTo>
                  <a:pt x="36" y="231"/>
                </a:lnTo>
                <a:lnTo>
                  <a:pt x="28" y="231"/>
                </a:lnTo>
                <a:lnTo>
                  <a:pt x="63" y="237"/>
                </a:lnTo>
                <a:lnTo>
                  <a:pt x="138" y="237"/>
                </a:lnTo>
                <a:lnTo>
                  <a:pt x="226" y="237"/>
                </a:lnTo>
                <a:lnTo>
                  <a:pt x="324" y="238"/>
                </a:lnTo>
                <a:lnTo>
                  <a:pt x="431" y="238"/>
                </a:lnTo>
                <a:lnTo>
                  <a:pt x="546" y="238"/>
                </a:lnTo>
                <a:lnTo>
                  <a:pt x="665" y="238"/>
                </a:lnTo>
                <a:lnTo>
                  <a:pt x="788" y="238"/>
                </a:lnTo>
                <a:lnTo>
                  <a:pt x="915" y="238"/>
                </a:lnTo>
                <a:lnTo>
                  <a:pt x="1041" y="238"/>
                </a:lnTo>
                <a:lnTo>
                  <a:pt x="1168" y="240"/>
                </a:lnTo>
                <a:lnTo>
                  <a:pt x="1291" y="240"/>
                </a:lnTo>
                <a:lnTo>
                  <a:pt x="1412" y="238"/>
                </a:lnTo>
                <a:lnTo>
                  <a:pt x="1527" y="238"/>
                </a:lnTo>
                <a:lnTo>
                  <a:pt x="1634" y="238"/>
                </a:lnTo>
                <a:lnTo>
                  <a:pt x="1734" y="238"/>
                </a:lnTo>
                <a:lnTo>
                  <a:pt x="1822" y="237"/>
                </a:lnTo>
                <a:lnTo>
                  <a:pt x="1876" y="237"/>
                </a:lnTo>
                <a:lnTo>
                  <a:pt x="1932" y="238"/>
                </a:lnTo>
                <a:lnTo>
                  <a:pt x="1991" y="238"/>
                </a:lnTo>
                <a:lnTo>
                  <a:pt x="2054" y="238"/>
                </a:lnTo>
                <a:lnTo>
                  <a:pt x="2099" y="238"/>
                </a:lnTo>
                <a:lnTo>
                  <a:pt x="2089" y="240"/>
                </a:lnTo>
                <a:lnTo>
                  <a:pt x="2077" y="240"/>
                </a:lnTo>
                <a:lnTo>
                  <a:pt x="2077" y="242"/>
                </a:lnTo>
                <a:lnTo>
                  <a:pt x="2375" y="238"/>
                </a:lnTo>
                <a:lnTo>
                  <a:pt x="2549" y="238"/>
                </a:lnTo>
                <a:lnTo>
                  <a:pt x="2724" y="240"/>
                </a:lnTo>
                <a:lnTo>
                  <a:pt x="2897" y="240"/>
                </a:lnTo>
                <a:lnTo>
                  <a:pt x="3062" y="238"/>
                </a:lnTo>
                <a:lnTo>
                  <a:pt x="3215" y="238"/>
                </a:lnTo>
                <a:lnTo>
                  <a:pt x="3355" y="238"/>
                </a:lnTo>
                <a:lnTo>
                  <a:pt x="3476" y="237"/>
                </a:lnTo>
                <a:lnTo>
                  <a:pt x="3572" y="235"/>
                </a:lnTo>
                <a:lnTo>
                  <a:pt x="3582" y="237"/>
                </a:lnTo>
                <a:lnTo>
                  <a:pt x="3587" y="237"/>
                </a:lnTo>
                <a:lnTo>
                  <a:pt x="3643" y="237"/>
                </a:lnTo>
                <a:lnTo>
                  <a:pt x="3722" y="238"/>
                </a:lnTo>
                <a:lnTo>
                  <a:pt x="3712" y="240"/>
                </a:lnTo>
                <a:lnTo>
                  <a:pt x="3701" y="240"/>
                </a:lnTo>
                <a:lnTo>
                  <a:pt x="3703" y="242"/>
                </a:lnTo>
                <a:lnTo>
                  <a:pt x="4065" y="238"/>
                </a:lnTo>
                <a:lnTo>
                  <a:pt x="4159" y="238"/>
                </a:lnTo>
                <a:lnTo>
                  <a:pt x="4257" y="238"/>
                </a:lnTo>
                <a:lnTo>
                  <a:pt x="4357" y="238"/>
                </a:lnTo>
                <a:lnTo>
                  <a:pt x="4459" y="238"/>
                </a:lnTo>
                <a:lnTo>
                  <a:pt x="4560" y="238"/>
                </a:lnTo>
                <a:lnTo>
                  <a:pt x="4662" y="240"/>
                </a:lnTo>
                <a:lnTo>
                  <a:pt x="4762" y="240"/>
                </a:lnTo>
                <a:lnTo>
                  <a:pt x="4860" y="240"/>
                </a:lnTo>
                <a:lnTo>
                  <a:pt x="4954" y="238"/>
                </a:lnTo>
                <a:lnTo>
                  <a:pt x="5046" y="238"/>
                </a:lnTo>
                <a:lnTo>
                  <a:pt x="5132" y="238"/>
                </a:lnTo>
                <a:lnTo>
                  <a:pt x="5214" y="238"/>
                </a:lnTo>
                <a:lnTo>
                  <a:pt x="5291" y="238"/>
                </a:lnTo>
                <a:lnTo>
                  <a:pt x="5360" y="237"/>
                </a:lnTo>
                <a:lnTo>
                  <a:pt x="5422" y="237"/>
                </a:lnTo>
                <a:lnTo>
                  <a:pt x="5475" y="235"/>
                </a:lnTo>
                <a:lnTo>
                  <a:pt x="5625" y="238"/>
                </a:lnTo>
                <a:lnTo>
                  <a:pt x="5615" y="240"/>
                </a:lnTo>
                <a:lnTo>
                  <a:pt x="5602" y="240"/>
                </a:lnTo>
                <a:lnTo>
                  <a:pt x="5604" y="242"/>
                </a:lnTo>
                <a:lnTo>
                  <a:pt x="6039" y="238"/>
                </a:lnTo>
                <a:lnTo>
                  <a:pt x="6038" y="237"/>
                </a:lnTo>
                <a:lnTo>
                  <a:pt x="6110" y="238"/>
                </a:lnTo>
                <a:lnTo>
                  <a:pt x="6157" y="237"/>
                </a:lnTo>
                <a:lnTo>
                  <a:pt x="6201" y="235"/>
                </a:lnTo>
                <a:lnTo>
                  <a:pt x="6249" y="235"/>
                </a:lnTo>
                <a:lnTo>
                  <a:pt x="6304" y="235"/>
                </a:lnTo>
                <a:lnTo>
                  <a:pt x="6308" y="233"/>
                </a:lnTo>
                <a:lnTo>
                  <a:pt x="6314" y="231"/>
                </a:lnTo>
                <a:lnTo>
                  <a:pt x="6323" y="229"/>
                </a:lnTo>
                <a:lnTo>
                  <a:pt x="6335" y="229"/>
                </a:lnTo>
                <a:lnTo>
                  <a:pt x="6312" y="221"/>
                </a:lnTo>
                <a:lnTo>
                  <a:pt x="6287" y="213"/>
                </a:lnTo>
                <a:lnTo>
                  <a:pt x="6277" y="210"/>
                </a:lnTo>
                <a:lnTo>
                  <a:pt x="6270" y="206"/>
                </a:lnTo>
                <a:lnTo>
                  <a:pt x="6264" y="202"/>
                </a:lnTo>
                <a:lnTo>
                  <a:pt x="6262" y="198"/>
                </a:lnTo>
                <a:lnTo>
                  <a:pt x="6318" y="200"/>
                </a:lnTo>
                <a:lnTo>
                  <a:pt x="6352" y="202"/>
                </a:lnTo>
                <a:lnTo>
                  <a:pt x="6383" y="204"/>
                </a:lnTo>
                <a:lnTo>
                  <a:pt x="6423" y="204"/>
                </a:lnTo>
                <a:lnTo>
                  <a:pt x="6414" y="204"/>
                </a:lnTo>
                <a:lnTo>
                  <a:pt x="6404" y="202"/>
                </a:lnTo>
                <a:lnTo>
                  <a:pt x="6421" y="200"/>
                </a:lnTo>
                <a:lnTo>
                  <a:pt x="6442" y="198"/>
                </a:lnTo>
                <a:lnTo>
                  <a:pt x="6425" y="194"/>
                </a:lnTo>
                <a:lnTo>
                  <a:pt x="6402" y="192"/>
                </a:lnTo>
                <a:lnTo>
                  <a:pt x="6406" y="192"/>
                </a:lnTo>
                <a:lnTo>
                  <a:pt x="6414" y="192"/>
                </a:lnTo>
                <a:lnTo>
                  <a:pt x="6404" y="190"/>
                </a:lnTo>
                <a:lnTo>
                  <a:pt x="6402" y="188"/>
                </a:lnTo>
                <a:lnTo>
                  <a:pt x="6421" y="188"/>
                </a:lnTo>
                <a:lnTo>
                  <a:pt x="6406" y="185"/>
                </a:lnTo>
                <a:lnTo>
                  <a:pt x="6383" y="183"/>
                </a:lnTo>
                <a:lnTo>
                  <a:pt x="6406" y="179"/>
                </a:lnTo>
                <a:lnTo>
                  <a:pt x="6391" y="179"/>
                </a:lnTo>
                <a:lnTo>
                  <a:pt x="6375" y="177"/>
                </a:lnTo>
                <a:lnTo>
                  <a:pt x="6398" y="175"/>
                </a:lnTo>
                <a:lnTo>
                  <a:pt x="6427" y="175"/>
                </a:lnTo>
                <a:lnTo>
                  <a:pt x="6425" y="171"/>
                </a:lnTo>
                <a:lnTo>
                  <a:pt x="6425" y="165"/>
                </a:lnTo>
                <a:lnTo>
                  <a:pt x="6423" y="163"/>
                </a:lnTo>
                <a:lnTo>
                  <a:pt x="6421" y="161"/>
                </a:lnTo>
                <a:lnTo>
                  <a:pt x="6419" y="158"/>
                </a:lnTo>
                <a:lnTo>
                  <a:pt x="6414" y="156"/>
                </a:lnTo>
                <a:lnTo>
                  <a:pt x="6419" y="154"/>
                </a:lnTo>
                <a:lnTo>
                  <a:pt x="6429" y="152"/>
                </a:lnTo>
                <a:lnTo>
                  <a:pt x="6427" y="148"/>
                </a:lnTo>
                <a:lnTo>
                  <a:pt x="6425" y="144"/>
                </a:lnTo>
                <a:lnTo>
                  <a:pt x="6425" y="142"/>
                </a:lnTo>
                <a:lnTo>
                  <a:pt x="6427" y="140"/>
                </a:lnTo>
                <a:lnTo>
                  <a:pt x="6431" y="138"/>
                </a:lnTo>
                <a:lnTo>
                  <a:pt x="6435" y="136"/>
                </a:lnTo>
                <a:lnTo>
                  <a:pt x="6402" y="133"/>
                </a:lnTo>
                <a:lnTo>
                  <a:pt x="6410" y="131"/>
                </a:lnTo>
                <a:lnTo>
                  <a:pt x="6425" y="131"/>
                </a:lnTo>
                <a:lnTo>
                  <a:pt x="6414" y="129"/>
                </a:lnTo>
                <a:lnTo>
                  <a:pt x="6425" y="125"/>
                </a:lnTo>
                <a:lnTo>
                  <a:pt x="6414" y="127"/>
                </a:lnTo>
                <a:lnTo>
                  <a:pt x="6404" y="125"/>
                </a:lnTo>
                <a:lnTo>
                  <a:pt x="6402" y="125"/>
                </a:lnTo>
                <a:lnTo>
                  <a:pt x="6404" y="123"/>
                </a:lnTo>
                <a:lnTo>
                  <a:pt x="6406" y="123"/>
                </a:lnTo>
                <a:lnTo>
                  <a:pt x="6416" y="121"/>
                </a:lnTo>
                <a:lnTo>
                  <a:pt x="6417" y="119"/>
                </a:lnTo>
                <a:lnTo>
                  <a:pt x="6400" y="119"/>
                </a:lnTo>
                <a:lnTo>
                  <a:pt x="6381" y="117"/>
                </a:lnTo>
                <a:lnTo>
                  <a:pt x="6406" y="115"/>
                </a:lnTo>
                <a:lnTo>
                  <a:pt x="6427" y="111"/>
                </a:lnTo>
                <a:lnTo>
                  <a:pt x="6425" y="109"/>
                </a:lnTo>
                <a:lnTo>
                  <a:pt x="6425" y="108"/>
                </a:lnTo>
                <a:lnTo>
                  <a:pt x="6425" y="106"/>
                </a:lnTo>
                <a:lnTo>
                  <a:pt x="6427" y="104"/>
                </a:lnTo>
                <a:lnTo>
                  <a:pt x="6431" y="100"/>
                </a:lnTo>
                <a:lnTo>
                  <a:pt x="6435" y="94"/>
                </a:lnTo>
                <a:lnTo>
                  <a:pt x="6433" y="90"/>
                </a:lnTo>
                <a:lnTo>
                  <a:pt x="6431" y="86"/>
                </a:lnTo>
                <a:lnTo>
                  <a:pt x="6429" y="82"/>
                </a:lnTo>
                <a:lnTo>
                  <a:pt x="6429" y="81"/>
                </a:lnTo>
                <a:lnTo>
                  <a:pt x="6431" y="79"/>
                </a:lnTo>
                <a:lnTo>
                  <a:pt x="6437" y="77"/>
                </a:lnTo>
                <a:lnTo>
                  <a:pt x="6414" y="79"/>
                </a:lnTo>
                <a:lnTo>
                  <a:pt x="6389" y="77"/>
                </a:lnTo>
                <a:lnTo>
                  <a:pt x="6404" y="75"/>
                </a:lnTo>
                <a:lnTo>
                  <a:pt x="6425" y="73"/>
                </a:lnTo>
                <a:lnTo>
                  <a:pt x="6419" y="73"/>
                </a:lnTo>
                <a:lnTo>
                  <a:pt x="6404" y="73"/>
                </a:lnTo>
                <a:lnTo>
                  <a:pt x="6412" y="69"/>
                </a:lnTo>
                <a:lnTo>
                  <a:pt x="6421" y="67"/>
                </a:lnTo>
                <a:lnTo>
                  <a:pt x="6417" y="67"/>
                </a:lnTo>
                <a:lnTo>
                  <a:pt x="6427" y="63"/>
                </a:lnTo>
                <a:lnTo>
                  <a:pt x="6421" y="63"/>
                </a:lnTo>
                <a:lnTo>
                  <a:pt x="6427" y="61"/>
                </a:lnTo>
                <a:lnTo>
                  <a:pt x="6431" y="59"/>
                </a:lnTo>
                <a:lnTo>
                  <a:pt x="6433" y="57"/>
                </a:lnTo>
                <a:lnTo>
                  <a:pt x="6431" y="56"/>
                </a:lnTo>
                <a:lnTo>
                  <a:pt x="6406" y="54"/>
                </a:lnTo>
                <a:lnTo>
                  <a:pt x="6383" y="54"/>
                </a:lnTo>
                <a:lnTo>
                  <a:pt x="6358" y="52"/>
                </a:lnTo>
                <a:lnTo>
                  <a:pt x="6333" y="50"/>
                </a:lnTo>
                <a:lnTo>
                  <a:pt x="6354" y="50"/>
                </a:lnTo>
                <a:lnTo>
                  <a:pt x="6375" y="50"/>
                </a:lnTo>
                <a:lnTo>
                  <a:pt x="6396" y="50"/>
                </a:lnTo>
                <a:lnTo>
                  <a:pt x="6421" y="50"/>
                </a:lnTo>
                <a:lnTo>
                  <a:pt x="6417" y="48"/>
                </a:lnTo>
                <a:lnTo>
                  <a:pt x="6387" y="48"/>
                </a:lnTo>
                <a:lnTo>
                  <a:pt x="6371" y="46"/>
                </a:lnTo>
                <a:lnTo>
                  <a:pt x="6356" y="44"/>
                </a:lnTo>
                <a:lnTo>
                  <a:pt x="6341" y="42"/>
                </a:lnTo>
                <a:lnTo>
                  <a:pt x="6327" y="40"/>
                </a:lnTo>
                <a:lnTo>
                  <a:pt x="6419" y="38"/>
                </a:lnTo>
                <a:lnTo>
                  <a:pt x="6387" y="38"/>
                </a:lnTo>
                <a:lnTo>
                  <a:pt x="6354" y="36"/>
                </a:lnTo>
                <a:lnTo>
                  <a:pt x="6320" y="34"/>
                </a:lnTo>
                <a:lnTo>
                  <a:pt x="6287" y="32"/>
                </a:lnTo>
                <a:lnTo>
                  <a:pt x="6266" y="31"/>
                </a:lnTo>
                <a:lnTo>
                  <a:pt x="6247" y="29"/>
                </a:lnTo>
                <a:lnTo>
                  <a:pt x="6168" y="29"/>
                </a:lnTo>
                <a:lnTo>
                  <a:pt x="6089" y="27"/>
                </a:lnTo>
                <a:lnTo>
                  <a:pt x="6009" y="23"/>
                </a:lnTo>
                <a:lnTo>
                  <a:pt x="5928" y="19"/>
                </a:lnTo>
                <a:lnTo>
                  <a:pt x="5850" y="17"/>
                </a:lnTo>
                <a:lnTo>
                  <a:pt x="5769" y="13"/>
                </a:lnTo>
                <a:lnTo>
                  <a:pt x="5692" y="13"/>
                </a:lnTo>
                <a:lnTo>
                  <a:pt x="5615" y="13"/>
                </a:lnTo>
                <a:lnTo>
                  <a:pt x="5564" y="11"/>
                </a:lnTo>
                <a:lnTo>
                  <a:pt x="5498" y="11"/>
                </a:lnTo>
                <a:lnTo>
                  <a:pt x="5422" y="9"/>
                </a:lnTo>
                <a:lnTo>
                  <a:pt x="5335" y="9"/>
                </a:lnTo>
                <a:lnTo>
                  <a:pt x="5241" y="9"/>
                </a:lnTo>
                <a:lnTo>
                  <a:pt x="5140" y="9"/>
                </a:lnTo>
                <a:lnTo>
                  <a:pt x="5036" y="9"/>
                </a:lnTo>
                <a:lnTo>
                  <a:pt x="4931" y="9"/>
                </a:lnTo>
                <a:lnTo>
                  <a:pt x="4825" y="9"/>
                </a:lnTo>
                <a:lnTo>
                  <a:pt x="4719" y="9"/>
                </a:lnTo>
                <a:lnTo>
                  <a:pt x="4620" y="9"/>
                </a:lnTo>
                <a:lnTo>
                  <a:pt x="4526" y="9"/>
                </a:lnTo>
                <a:lnTo>
                  <a:pt x="4439" y="9"/>
                </a:lnTo>
                <a:lnTo>
                  <a:pt x="4361" y="7"/>
                </a:lnTo>
                <a:lnTo>
                  <a:pt x="4295" y="7"/>
                </a:lnTo>
                <a:lnTo>
                  <a:pt x="4244" y="5"/>
                </a:lnTo>
                <a:lnTo>
                  <a:pt x="4188" y="5"/>
                </a:lnTo>
                <a:lnTo>
                  <a:pt x="4134" y="4"/>
                </a:lnTo>
                <a:lnTo>
                  <a:pt x="4082" y="4"/>
                </a:lnTo>
                <a:lnTo>
                  <a:pt x="4031" y="4"/>
                </a:lnTo>
                <a:lnTo>
                  <a:pt x="3979" y="4"/>
                </a:lnTo>
                <a:lnTo>
                  <a:pt x="3927" y="4"/>
                </a:lnTo>
                <a:lnTo>
                  <a:pt x="3873" y="2"/>
                </a:lnTo>
                <a:lnTo>
                  <a:pt x="3820" y="0"/>
                </a:lnTo>
                <a:lnTo>
                  <a:pt x="3868" y="4"/>
                </a:lnTo>
                <a:lnTo>
                  <a:pt x="3914" y="5"/>
                </a:lnTo>
                <a:lnTo>
                  <a:pt x="3960" y="5"/>
                </a:lnTo>
                <a:lnTo>
                  <a:pt x="4006" y="7"/>
                </a:lnTo>
                <a:lnTo>
                  <a:pt x="4050" y="7"/>
                </a:lnTo>
                <a:lnTo>
                  <a:pt x="4096" y="7"/>
                </a:lnTo>
                <a:lnTo>
                  <a:pt x="4144" y="9"/>
                </a:lnTo>
                <a:lnTo>
                  <a:pt x="4190" y="9"/>
                </a:lnTo>
                <a:lnTo>
                  <a:pt x="4136" y="11"/>
                </a:lnTo>
                <a:lnTo>
                  <a:pt x="4084" y="11"/>
                </a:lnTo>
                <a:lnTo>
                  <a:pt x="4035" y="11"/>
                </a:lnTo>
                <a:lnTo>
                  <a:pt x="3985" y="13"/>
                </a:lnTo>
                <a:lnTo>
                  <a:pt x="3948" y="11"/>
                </a:lnTo>
                <a:lnTo>
                  <a:pt x="3910" y="9"/>
                </a:lnTo>
                <a:lnTo>
                  <a:pt x="3873" y="7"/>
                </a:lnTo>
                <a:lnTo>
                  <a:pt x="3839" y="9"/>
                </a:lnTo>
                <a:lnTo>
                  <a:pt x="3873" y="11"/>
                </a:lnTo>
                <a:lnTo>
                  <a:pt x="3908" y="13"/>
                </a:lnTo>
                <a:lnTo>
                  <a:pt x="3944" y="15"/>
                </a:lnTo>
                <a:lnTo>
                  <a:pt x="3981" y="17"/>
                </a:lnTo>
                <a:lnTo>
                  <a:pt x="4010" y="17"/>
                </a:lnTo>
                <a:lnTo>
                  <a:pt x="4040" y="17"/>
                </a:lnTo>
                <a:lnTo>
                  <a:pt x="4071" y="17"/>
                </a:lnTo>
                <a:lnTo>
                  <a:pt x="4100" y="19"/>
                </a:lnTo>
                <a:lnTo>
                  <a:pt x="4082" y="19"/>
                </a:lnTo>
                <a:lnTo>
                  <a:pt x="4065" y="19"/>
                </a:lnTo>
                <a:lnTo>
                  <a:pt x="4048" y="19"/>
                </a:lnTo>
                <a:lnTo>
                  <a:pt x="4031" y="19"/>
                </a:lnTo>
                <a:lnTo>
                  <a:pt x="3990" y="17"/>
                </a:lnTo>
                <a:lnTo>
                  <a:pt x="3950" y="17"/>
                </a:lnTo>
                <a:lnTo>
                  <a:pt x="3910" y="15"/>
                </a:lnTo>
                <a:lnTo>
                  <a:pt x="3870" y="13"/>
                </a:lnTo>
                <a:lnTo>
                  <a:pt x="3829" y="13"/>
                </a:lnTo>
                <a:lnTo>
                  <a:pt x="3791" y="13"/>
                </a:lnTo>
                <a:lnTo>
                  <a:pt x="3752" y="13"/>
                </a:lnTo>
                <a:lnTo>
                  <a:pt x="3714" y="13"/>
                </a:lnTo>
                <a:lnTo>
                  <a:pt x="3662" y="11"/>
                </a:lnTo>
                <a:lnTo>
                  <a:pt x="3597" y="11"/>
                </a:lnTo>
                <a:lnTo>
                  <a:pt x="3520" y="9"/>
                </a:lnTo>
                <a:lnTo>
                  <a:pt x="3432" y="9"/>
                </a:lnTo>
                <a:lnTo>
                  <a:pt x="3338" y="9"/>
                </a:lnTo>
                <a:lnTo>
                  <a:pt x="3238" y="9"/>
                </a:lnTo>
                <a:lnTo>
                  <a:pt x="3135" y="9"/>
                </a:lnTo>
                <a:lnTo>
                  <a:pt x="3027" y="9"/>
                </a:lnTo>
                <a:lnTo>
                  <a:pt x="2922" y="9"/>
                </a:lnTo>
                <a:lnTo>
                  <a:pt x="2818" y="9"/>
                </a:lnTo>
                <a:lnTo>
                  <a:pt x="2718" y="9"/>
                </a:lnTo>
                <a:lnTo>
                  <a:pt x="2622" y="9"/>
                </a:lnTo>
                <a:lnTo>
                  <a:pt x="2536" y="9"/>
                </a:lnTo>
                <a:lnTo>
                  <a:pt x="2459" y="7"/>
                </a:lnTo>
                <a:lnTo>
                  <a:pt x="2394" y="7"/>
                </a:lnTo>
                <a:lnTo>
                  <a:pt x="2340" y="5"/>
                </a:lnTo>
                <a:lnTo>
                  <a:pt x="2287" y="5"/>
                </a:lnTo>
                <a:lnTo>
                  <a:pt x="2233" y="4"/>
                </a:lnTo>
                <a:lnTo>
                  <a:pt x="2181" y="4"/>
                </a:lnTo>
                <a:lnTo>
                  <a:pt x="2129" y="4"/>
                </a:lnTo>
                <a:lnTo>
                  <a:pt x="2077" y="4"/>
                </a:lnTo>
                <a:lnTo>
                  <a:pt x="2026" y="4"/>
                </a:lnTo>
                <a:lnTo>
                  <a:pt x="1972" y="2"/>
                </a:lnTo>
                <a:lnTo>
                  <a:pt x="1916" y="0"/>
                </a:lnTo>
                <a:lnTo>
                  <a:pt x="1964" y="4"/>
                </a:lnTo>
                <a:lnTo>
                  <a:pt x="2012" y="5"/>
                </a:lnTo>
                <a:lnTo>
                  <a:pt x="2056" y="5"/>
                </a:lnTo>
                <a:lnTo>
                  <a:pt x="2102" y="7"/>
                </a:lnTo>
                <a:lnTo>
                  <a:pt x="2148" y="7"/>
                </a:lnTo>
                <a:lnTo>
                  <a:pt x="2195" y="7"/>
                </a:lnTo>
                <a:lnTo>
                  <a:pt x="2241" y="9"/>
                </a:lnTo>
                <a:lnTo>
                  <a:pt x="2289" y="9"/>
                </a:lnTo>
                <a:lnTo>
                  <a:pt x="2235" y="11"/>
                </a:lnTo>
                <a:lnTo>
                  <a:pt x="2181" y="11"/>
                </a:lnTo>
                <a:lnTo>
                  <a:pt x="2131" y="11"/>
                </a:lnTo>
                <a:lnTo>
                  <a:pt x="2081" y="13"/>
                </a:lnTo>
                <a:lnTo>
                  <a:pt x="2045" y="11"/>
                </a:lnTo>
                <a:lnTo>
                  <a:pt x="2008" y="9"/>
                </a:lnTo>
                <a:lnTo>
                  <a:pt x="1972" y="7"/>
                </a:lnTo>
                <a:lnTo>
                  <a:pt x="1937" y="9"/>
                </a:lnTo>
                <a:lnTo>
                  <a:pt x="1943" y="9"/>
                </a:lnTo>
                <a:lnTo>
                  <a:pt x="1951" y="9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800" dirty="0" smtClean="0">
                <a:latin typeface="+mn-lt"/>
              </a:rPr>
              <a:t>Kai Tai Project</a:t>
            </a:r>
            <a:endParaRPr lang="zh-TW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37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estyle AR09">
  <a:themeElements>
    <a:clrScheme name="Lifestyle AR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festyle AR09">
      <a:majorFont>
        <a:latin typeface="Trebuchet MS"/>
        <a:ea typeface="SimHei"/>
        <a:cs typeface="Tahoma"/>
      </a:majorFont>
      <a:minorFont>
        <a:latin typeface="Trebuchet MS"/>
        <a:ea typeface="SimHei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99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99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Lifestyle AR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style AR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style AR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style AR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style AR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style AR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style AR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style AR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style AR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style AR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style AR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style AR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87067</TotalTime>
  <Words>437</Words>
  <Application>Microsoft Office PowerPoint</Application>
  <PresentationFormat>自訂</PresentationFormat>
  <Paragraphs>138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Lifestyle AR09</vt:lpstr>
      <vt:lpstr>PowerPoint 簡報</vt:lpstr>
      <vt:lpstr>PowerPoint 簡報</vt:lpstr>
      <vt:lpstr>Operating Model</vt:lpstr>
      <vt:lpstr>Operating Model  </vt:lpstr>
      <vt:lpstr>PowerPoint 簡報</vt:lpstr>
      <vt:lpstr>PowerPoint 簡報</vt:lpstr>
      <vt:lpstr>PowerPoint 簡報</vt:lpstr>
      <vt:lpstr>Community Involvement</vt:lpstr>
      <vt:lpstr>Future Plan and Strategies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Monica Wong</dc:creator>
  <cp:lastModifiedBy>Rodney Fan</cp:lastModifiedBy>
  <cp:revision>7432</cp:revision>
  <cp:lastPrinted>2019-10-30T06:50:59Z</cp:lastPrinted>
  <dcterms:created xsi:type="dcterms:W3CDTF">2006-07-04T10:25:10Z</dcterms:created>
  <dcterms:modified xsi:type="dcterms:W3CDTF">2019-12-20T04:15:23Z</dcterms:modified>
</cp:coreProperties>
</file>